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ppt/diagrams/drawing4.xml" ContentType="application/vnd.ms-office.drawingml.diagramDrawing+xml"/>
  <Override PartName="/ppt/diagrams/drawing5.xml" ContentType="application/vnd.ms-office.drawingml.diagramDrawing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sldIdLst>
    <p:sldId id="256" r:id="rId5"/>
    <p:sldId id="277" r:id="rId6"/>
    <p:sldId id="282" r:id="rId7"/>
    <p:sldId id="283" r:id="rId8"/>
    <p:sldId id="264" r:id="rId9"/>
    <p:sldId id="286" r:id="rId10"/>
    <p:sldId id="285" r:id="rId11"/>
    <p:sldId id="28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7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D231F-10AC-485A-89C6-4BF98E9329A7}" v="2" dt="2021-10-24T07:51:59.428"/>
    <p1510:client id="{24EF3630-F97D-48C9-AE3A-A77030947BBA}" v="1316" dt="2021-10-22T20:51:13.462"/>
    <p1510:client id="{2AFA4720-33DC-4BD4-ABCB-F9BFD49CFF56}" v="1" dt="2021-10-24T14:19:31.018"/>
    <p1510:client id="{326B2806-8992-4BCA-A6F5-5675581BDC3B}" v="190" dt="2021-10-24T08:19:57.897"/>
    <p1510:client id="{48644BD3-9749-4116-9B29-2D5635C952DA}" v="125" dt="2021-10-24T18:23:26.463"/>
    <p1510:client id="{4E81C6C6-DA3C-44B3-B12B-45B37D7E3167}" v="245" dt="2021-10-24T17:20:04.351"/>
    <p1510:client id="{5169ED72-8D10-47CE-9D67-49710CEDB2F4}" v="98" dt="2021-10-24T06:27:57.422"/>
    <p1510:client id="{6A2058B8-A705-4B49-B08E-33D5B20B8912}" v="159" dt="2021-10-24T16:25:34.460"/>
    <p1510:client id="{77E145DB-2BCB-4A92-9617-430588C45221}" v="39" dt="2021-10-24T08:10:01.587"/>
    <p1510:client id="{7F410AE1-B981-44C7-ADD3-FC26E1236671}" v="95" dt="2021-10-24T05:54:40.452"/>
    <p1510:client id="{8B992616-0309-491B-919E-2EF8E8EA5D51}" v="2" dt="2021-10-24T12:39:18.895"/>
    <p1510:client id="{95021887-DFCC-4422-9B92-E125D39078F0}" v="4" dt="2021-10-24T14:12:17.302"/>
    <p1510:client id="{9CEB00C7-40B3-4050-92D0-EE6F2F023E3C}" v="426" dt="2021-10-24T14:03:02.546"/>
    <p1510:client id="{A6563D4E-05F3-4003-9E20-00D344305A9F}" v="36" dt="2021-10-24T17:51:37.164"/>
    <p1510:client id="{BDE5A528-503B-4A03-AA9C-17C6D347C479}" v="104" dt="2021-10-24T07:03:08.514"/>
    <p1510:client id="{C665AFE6-B59B-42E8-B925-0DDFF9721165}" v="777" dt="2021-10-24T14:58:33.726"/>
    <p1510:client id="{C8EF52D9-C58C-4F27-A266-F39D544E8D61}" v="65" dt="2021-10-23T19:50:43.945"/>
    <p1510:client id="{D6C1C67D-CF58-401A-A786-EF1885FCE303}" v="2" dt="2021-10-24T18:03:02.171"/>
    <p1510:client id="{DC6131D6-5AF4-4C65-AD7D-4E06BEE05F74}" v="47" dt="2021-10-24T17:46:19.212"/>
    <p1510:client id="{E74129F6-A2EE-4D01-BA43-F0ADC8837EAB}" v="309" dt="2021-10-24T09:07:27.183"/>
    <p1510:client id="{F1729F4C-3221-431D-B351-4A787CBA9EFE}" v="37" dt="2021-10-24T17:36:44.865"/>
    <p1510:client id="{FC6DA236-6A63-466E-BD92-1EBB7A2B61AE}" v="12" dt="2021-10-24T12:43:23.418"/>
    <p1510:client id="{FE29BE4C-4E6A-41F1-85EE-4EC6FDD6CFF9}" v="14" dt="2021-10-24T17:30:24.378"/>
    <p1510:client id="{FFCED556-9CE7-4795-903C-9E2B1C4E3DC4}" v="15" dt="2021-10-24T13:00:50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370" y="9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Сергеевна Гордиенко" userId="S::gordienko@ekbschool1.ru::ca833697-8d02-4731-ba57-781f8efd8a42" providerId="AD" clId="Web-{8B992616-0309-491B-919E-2EF8E8EA5D51}"/>
    <pc:docChg chg="modSld">
      <pc:chgData name="Юлия Сергеевна Гордиенко" userId="S::gordienko@ekbschool1.ru::ca833697-8d02-4731-ba57-781f8efd8a42" providerId="AD" clId="Web-{8B992616-0309-491B-919E-2EF8E8EA5D51}" dt="2021-10-24T12:39:18.895" v="1" actId="1076"/>
      <pc:docMkLst>
        <pc:docMk/>
      </pc:docMkLst>
      <pc:sldChg chg="modSp">
        <pc:chgData name="Юлия Сергеевна Гордиенко" userId="S::gordienko@ekbschool1.ru::ca833697-8d02-4731-ba57-781f8efd8a42" providerId="AD" clId="Web-{8B992616-0309-491B-919E-2EF8E8EA5D51}" dt="2021-10-24T12:39:18.895" v="1" actId="1076"/>
        <pc:sldMkLst>
          <pc:docMk/>
          <pc:sldMk cId="1351651579" sldId="256"/>
        </pc:sldMkLst>
        <pc:picChg chg="mod">
          <ac:chgData name="Юлия Сергеевна Гордиенко" userId="S::gordienko@ekbschool1.ru::ca833697-8d02-4731-ba57-781f8efd8a42" providerId="AD" clId="Web-{8B992616-0309-491B-919E-2EF8E8EA5D51}" dt="2021-10-24T12:39:18.895" v="1" actId="1076"/>
          <ac:picMkLst>
            <pc:docMk/>
            <pc:sldMk cId="1351651579" sldId="256"/>
            <ac:picMk id="4" creationId="{8FEDB54B-DCD4-4A4C-9A42-E00514D8AD30}"/>
          </ac:picMkLst>
        </pc:picChg>
      </pc:sldChg>
    </pc:docChg>
  </pc:docChgLst>
  <pc:docChgLst>
    <pc:chgData name="Юлия Сергеевна Гордиенко" userId="S::gordienko@ekbschool1.ru::ca833697-8d02-4731-ba57-781f8efd8a42" providerId="AD" clId="Web-{77E145DB-2BCB-4A92-9617-430588C45221}"/>
    <pc:docChg chg="modSld">
      <pc:chgData name="Юлия Сергеевна Гордиенко" userId="S::gordienko@ekbschool1.ru::ca833697-8d02-4731-ba57-781f8efd8a42" providerId="AD" clId="Web-{77E145DB-2BCB-4A92-9617-430588C45221}" dt="2021-10-24T08:11:26.245" v="47" actId="20577"/>
      <pc:docMkLst>
        <pc:docMk/>
      </pc:docMkLst>
      <pc:sldChg chg="addSp delSp modSp mod setClrOvrMap">
        <pc:chgData name="Юлия Сергеевна Гордиенко" userId="S::gordienko@ekbschool1.ru::ca833697-8d02-4731-ba57-781f8efd8a42" providerId="AD" clId="Web-{77E145DB-2BCB-4A92-9617-430588C45221}" dt="2021-10-24T08:11:26.245" v="47" actId="20577"/>
        <pc:sldMkLst>
          <pc:docMk/>
          <pc:sldMk cId="3685497866" sldId="262"/>
        </pc:sldMkLst>
        <pc:spChg chg="mod">
          <ac:chgData name="Юлия Сергеевна Гордиенко" userId="S::gordienko@ekbschool1.ru::ca833697-8d02-4731-ba57-781f8efd8a42" providerId="AD" clId="Web-{77E145DB-2BCB-4A92-9617-430588C45221}" dt="2021-10-24T08:10:39.963" v="45"/>
          <ac:spMkLst>
            <pc:docMk/>
            <pc:sldMk cId="3685497866" sldId="262"/>
            <ac:spMk id="2" creationId="{23BEF406-B7BE-43F5-8089-57FFDD28B153}"/>
          </ac:spMkLst>
        </pc:spChg>
        <pc:spChg chg="del mod">
          <ac:chgData name="Юлия Сергеевна Гордиенко" userId="S::gordienko@ekbschool1.ru::ca833697-8d02-4731-ba57-781f8efd8a42" providerId="AD" clId="Web-{77E145DB-2BCB-4A92-9617-430588C45221}" dt="2021-10-24T08:10:01.587" v="42"/>
          <ac:spMkLst>
            <pc:docMk/>
            <pc:sldMk cId="3685497866" sldId="262"/>
            <ac:spMk id="28" creationId="{220A1073-5DFD-482E-87D7-0AA3AAEC38BF}"/>
          </ac:spMkLst>
        </pc:spChg>
        <pc:spChg chg="del">
          <ac:chgData name="Юлия Сергеевна Гордиенко" userId="S::gordienko@ekbschool1.ru::ca833697-8d02-4731-ba57-781f8efd8a42" providerId="AD" clId="Web-{77E145DB-2BCB-4A92-9617-430588C45221}" dt="2021-10-24T08:09:21.662" v="35"/>
          <ac:spMkLst>
            <pc:docMk/>
            <pc:sldMk cId="3685497866" sldId="262"/>
            <ac:spMk id="31" creationId="{99F1FFA9-D672-408C-9220-ADEEC6ABDD09}"/>
          </ac:spMkLst>
        </pc:spChg>
        <pc:spChg chg="add del">
          <ac:chgData name="Юлия Сергеевна Гордиенко" userId="S::gordienko@ekbschool1.ru::ca833697-8d02-4731-ba57-781f8efd8a42" providerId="AD" clId="Web-{77E145DB-2BCB-4A92-9617-430588C45221}" dt="2021-10-24T08:10:39.963" v="45"/>
          <ac:spMkLst>
            <pc:docMk/>
            <pc:sldMk cId="3685497866" sldId="262"/>
            <ac:spMk id="36" creationId="{C5E6CFF1-2F42-4E10-9A97-F116F46F53FE}"/>
          </ac:spMkLst>
        </pc:spChg>
        <pc:spChg chg="add">
          <ac:chgData name="Юлия Сергеевна Гордиенко" userId="S::gordienko@ekbschool1.ru::ca833697-8d02-4731-ba57-781f8efd8a42" providerId="AD" clId="Web-{77E145DB-2BCB-4A92-9617-430588C45221}" dt="2021-10-24T08:10:39.963" v="45"/>
          <ac:spMkLst>
            <pc:docMk/>
            <pc:sldMk cId="3685497866" sldId="262"/>
            <ac:spMk id="42" creationId="{28FF88A3-8EBC-4142-8CC2-EBE257ED6C90}"/>
          </ac:spMkLst>
        </pc:spChg>
        <pc:spChg chg="add del">
          <ac:chgData name="Юлия Сергеевна Гордиенко" userId="S::gordienko@ekbschool1.ru::ca833697-8d02-4731-ba57-781f8efd8a42" providerId="AD" clId="Web-{77E145DB-2BCB-4A92-9617-430588C45221}" dt="2021-10-24T08:10:01.509" v="41"/>
          <ac:spMkLst>
            <pc:docMk/>
            <pc:sldMk cId="3685497866" sldId="262"/>
            <ac:spMk id="43" creationId="{362810D9-2C5A-477D-949C-C191895477F3}"/>
          </ac:spMkLst>
        </pc:spChg>
        <pc:spChg chg="add del">
          <ac:chgData name="Юлия Сергеевна Гордиенко" userId="S::gordienko@ekbschool1.ru::ca833697-8d02-4731-ba57-781f8efd8a42" providerId="AD" clId="Web-{77E145DB-2BCB-4A92-9617-430588C45221}" dt="2021-10-24T08:10:01.509" v="41"/>
          <ac:spMkLst>
            <pc:docMk/>
            <pc:sldMk cId="3685497866" sldId="262"/>
            <ac:spMk id="45" creationId="{081E4A58-353D-44AE-B2FC-2A74E2E400F7}"/>
          </ac:spMkLst>
        </pc:spChg>
        <pc:grpChg chg="add">
          <ac:chgData name="Юлия Сергеевна Гордиенко" userId="S::gordienko@ekbschool1.ru::ca833697-8d02-4731-ba57-781f8efd8a42" providerId="AD" clId="Web-{77E145DB-2BCB-4A92-9617-430588C45221}" dt="2021-10-24T08:10:39.963" v="45"/>
          <ac:grpSpMkLst>
            <pc:docMk/>
            <pc:sldMk cId="3685497866" sldId="262"/>
            <ac:grpSpMk id="47" creationId="{27D8A815-1B1F-4DB5-A03C-F4987CF0CB0F}"/>
          </ac:grpSpMkLst>
        </pc:grpChg>
        <pc:graphicFrameChg chg="add mod modGraphic">
          <ac:chgData name="Юлия Сергеевна Гордиенко" userId="S::gordienko@ekbschool1.ru::ca833697-8d02-4731-ba57-781f8efd8a42" providerId="AD" clId="Web-{77E145DB-2BCB-4A92-9617-430588C45221}" dt="2021-10-24T08:11:26.245" v="47" actId="20577"/>
          <ac:graphicFrameMkLst>
            <pc:docMk/>
            <pc:sldMk cId="3685497866" sldId="262"/>
            <ac:graphicFrameMk id="40" creationId="{63F9D900-9664-4712-9926-3979760915DD}"/>
          </ac:graphicFrameMkLst>
        </pc:graphicFrameChg>
        <pc:picChg chg="del">
          <ac:chgData name="Юлия Сергеевна Гордиенко" userId="S::gordienko@ekbschool1.ru::ca833697-8d02-4731-ba57-781f8efd8a42" providerId="AD" clId="Web-{77E145DB-2BCB-4A92-9617-430588C45221}" dt="2021-10-24T08:05:30.814" v="28"/>
          <ac:picMkLst>
            <pc:docMk/>
            <pc:sldMk cId="3685497866" sldId="262"/>
            <ac:picMk id="3" creationId="{0156BA74-10F1-4D74-A330-F7E1B6B71755}"/>
          </ac:picMkLst>
        </pc:picChg>
        <pc:picChg chg="mod ord">
          <ac:chgData name="Юлия Сергеевна Гордиенко" userId="S::gordienko@ekbschool1.ru::ca833697-8d02-4731-ba57-781f8efd8a42" providerId="AD" clId="Web-{77E145DB-2BCB-4A92-9617-430588C45221}" dt="2021-10-24T08:10:39.963" v="45"/>
          <ac:picMkLst>
            <pc:docMk/>
            <pc:sldMk cId="3685497866" sldId="262"/>
            <ac:picMk id="4" creationId="{C79B8CA3-737B-496E-AADB-F67B40D323A2}"/>
          </ac:picMkLst>
        </pc:picChg>
        <pc:cxnChg chg="add del">
          <ac:chgData name="Юлия Сергеевна Гордиенко" userId="S::gordienko@ekbschool1.ru::ca833697-8d02-4731-ba57-781f8efd8a42" providerId="AD" clId="Web-{77E145DB-2BCB-4A92-9617-430588C45221}" dt="2021-10-24T08:10:39.963" v="45"/>
          <ac:cxnSpMkLst>
            <pc:docMk/>
            <pc:sldMk cId="3685497866" sldId="262"/>
            <ac:cxnSpMk id="38" creationId="{96A8629B-8289-498B-939B-1CA0C106182C}"/>
          </ac:cxnSpMkLst>
        </pc:cxnChg>
      </pc:sldChg>
      <pc:sldChg chg="modSp">
        <pc:chgData name="Юлия Сергеевна Гордиенко" userId="S::gordienko@ekbschool1.ru::ca833697-8d02-4731-ba57-781f8efd8a42" providerId="AD" clId="Web-{77E145DB-2BCB-4A92-9617-430588C45221}" dt="2021-10-24T08:04:11.671" v="22" actId="20577"/>
        <pc:sldMkLst>
          <pc:docMk/>
          <pc:sldMk cId="2734402392" sldId="277"/>
        </pc:sldMkLst>
        <pc:spChg chg="mod">
          <ac:chgData name="Юлия Сергеевна Гордиенко" userId="S::gordienko@ekbschool1.ru::ca833697-8d02-4731-ba57-781f8efd8a42" providerId="AD" clId="Web-{77E145DB-2BCB-4A92-9617-430588C45221}" dt="2021-10-24T08:04:11.671" v="22" actId="20577"/>
          <ac:spMkLst>
            <pc:docMk/>
            <pc:sldMk cId="2734402392" sldId="277"/>
            <ac:spMk id="2" creationId="{7264E198-82AD-44F5-8450-27BC4ECEC5C9}"/>
          </ac:spMkLst>
        </pc:spChg>
      </pc:sldChg>
      <pc:sldChg chg="modSp">
        <pc:chgData name="Юлия Сергеевна Гордиенко" userId="S::gordienko@ekbschool1.ru::ca833697-8d02-4731-ba57-781f8efd8a42" providerId="AD" clId="Web-{77E145DB-2BCB-4A92-9617-430588C45221}" dt="2021-10-24T08:04:25.250" v="24" actId="1076"/>
        <pc:sldMkLst>
          <pc:docMk/>
          <pc:sldMk cId="3507490573" sldId="280"/>
        </pc:sldMkLst>
        <pc:picChg chg="mod">
          <ac:chgData name="Юлия Сергеевна Гордиенко" userId="S::gordienko@ekbschool1.ru::ca833697-8d02-4731-ba57-781f8efd8a42" providerId="AD" clId="Web-{77E145DB-2BCB-4A92-9617-430588C45221}" dt="2021-10-24T08:04:25.250" v="24" actId="1076"/>
          <ac:picMkLst>
            <pc:docMk/>
            <pc:sldMk cId="3507490573" sldId="280"/>
            <ac:picMk id="6" creationId="{33560F02-7695-4A6B-871E-B1059E36FA24}"/>
          </ac:picMkLst>
        </pc:picChg>
      </pc:sldChg>
    </pc:docChg>
  </pc:docChgLst>
  <pc:docChgLst>
    <pc:chgData name="Юлия Сергеевна Гордиенко" userId="S::gordienko@ekbschool1.ru::ca833697-8d02-4731-ba57-781f8efd8a42" providerId="AD" clId="Web-{194D231F-10AC-485A-89C6-4BF98E9329A7}"/>
    <pc:docChg chg="modSld">
      <pc:chgData name="Юлия Сергеевна Гордиенко" userId="S::gordienko@ekbschool1.ru::ca833697-8d02-4731-ba57-781f8efd8a42" providerId="AD" clId="Web-{194D231F-10AC-485A-89C6-4BF98E9329A7}" dt="2021-10-24T07:52:13.647" v="3"/>
      <pc:docMkLst>
        <pc:docMk/>
      </pc:docMkLst>
      <pc:sldChg chg="addSp delSp modSp">
        <pc:chgData name="Юлия Сергеевна Гордиенко" userId="S::gordienko@ekbschool1.ru::ca833697-8d02-4731-ba57-781f8efd8a42" providerId="AD" clId="Web-{194D231F-10AC-485A-89C6-4BF98E9329A7}" dt="2021-10-24T07:52:13.647" v="3"/>
        <pc:sldMkLst>
          <pc:docMk/>
          <pc:sldMk cId="3685497866" sldId="262"/>
        </pc:sldMkLst>
        <pc:spChg chg="mod">
          <ac:chgData name="Юлия Сергеевна Гордиенко" userId="S::gordienko@ekbschool1.ru::ca833697-8d02-4731-ba57-781f8efd8a42" providerId="AD" clId="Web-{194D231F-10AC-485A-89C6-4BF98E9329A7}" dt="2021-10-24T07:52:13.647" v="3"/>
          <ac:spMkLst>
            <pc:docMk/>
            <pc:sldMk cId="3685497866" sldId="262"/>
            <ac:spMk id="2" creationId="{23BEF406-B7BE-43F5-8089-57FFDD28B153}"/>
          </ac:spMkLst>
        </pc:spChg>
        <pc:spChg chg="del mod">
          <ac:chgData name="Юлия Сергеевна Гордиенко" userId="S::gordienko@ekbschool1.ru::ca833697-8d02-4731-ba57-781f8efd8a42" providerId="AD" clId="Web-{194D231F-10AC-485A-89C6-4BF98E9329A7}" dt="2021-10-24T07:51:59.428" v="2"/>
          <ac:spMkLst>
            <pc:docMk/>
            <pc:sldMk cId="3685497866" sldId="262"/>
            <ac:spMk id="8" creationId="{662B8E5E-B626-4C99-97F7-F441C28B210A}"/>
          </ac:spMkLst>
        </pc:spChg>
        <pc:spChg chg="del">
          <ac:chgData name="Юлия Сергеевна Гордиенко" userId="S::gordienko@ekbschool1.ru::ca833697-8d02-4731-ba57-781f8efd8a42" providerId="AD" clId="Web-{194D231F-10AC-485A-89C6-4BF98E9329A7}" dt="2021-10-24T07:50:01.532" v="1"/>
          <ac:spMkLst>
            <pc:docMk/>
            <pc:sldMk cId="3685497866" sldId="262"/>
            <ac:spMk id="11" creationId="{8FC9BE17-9A7B-462D-AE50-3D8777387304}"/>
          </ac:spMkLst>
        </pc:spChg>
        <pc:spChg chg="del">
          <ac:chgData name="Юлия Сергеевна Гордиенко" userId="S::gordienko@ekbschool1.ru::ca833697-8d02-4731-ba57-781f8efd8a42" providerId="AD" clId="Web-{194D231F-10AC-485A-89C6-4BF98E9329A7}" dt="2021-10-24T07:50:01.532" v="1"/>
          <ac:spMkLst>
            <pc:docMk/>
            <pc:sldMk cId="3685497866" sldId="262"/>
            <ac:spMk id="13" creationId="{3EBE8569-6AEC-4B8C-8D53-2DE337CDBA65}"/>
          </ac:spMkLst>
        </pc:spChg>
        <pc:spChg chg="del">
          <ac:chgData name="Юлия Сергеевна Гордиенко" userId="S::gordienko@ekbschool1.ru::ca833697-8d02-4731-ba57-781f8efd8a42" providerId="AD" clId="Web-{194D231F-10AC-485A-89C6-4BF98E9329A7}" dt="2021-10-24T07:50:01.532" v="1"/>
          <ac:spMkLst>
            <pc:docMk/>
            <pc:sldMk cId="3685497866" sldId="262"/>
            <ac:spMk id="15" creationId="{55D4142C-5077-457F-A6AD-3FECFDB39685}"/>
          </ac:spMkLst>
        </pc:spChg>
        <pc:spChg chg="del">
          <ac:chgData name="Юлия Сергеевна Гордиенко" userId="S::gordienko@ekbschool1.ru::ca833697-8d02-4731-ba57-781f8efd8a42" providerId="AD" clId="Web-{194D231F-10AC-485A-89C6-4BF98E9329A7}" dt="2021-10-24T07:50:01.532" v="1"/>
          <ac:spMkLst>
            <pc:docMk/>
            <pc:sldMk cId="3685497866" sldId="262"/>
            <ac:spMk id="17" creationId="{7A5F0580-5EE9-419F-96EE-B6529EF6E7D0}"/>
          </ac:spMkLst>
        </pc:spChg>
        <pc:spChg chg="add del">
          <ac:chgData name="Юлия Сергеевна Гордиенко" userId="S::gordienko@ekbschool1.ru::ca833697-8d02-4731-ba57-781f8efd8a42" providerId="AD" clId="Web-{194D231F-10AC-485A-89C6-4BF98E9329A7}" dt="2021-10-24T07:52:13.647" v="3"/>
          <ac:spMkLst>
            <pc:docMk/>
            <pc:sldMk cId="3685497866" sldId="262"/>
            <ac:spMk id="22" creationId="{F13C74B1-5B17-4795-BED0-7140497B445A}"/>
          </ac:spMkLst>
        </pc:spChg>
        <pc:spChg chg="add del">
          <ac:chgData name="Юлия Сергеевна Гордиенко" userId="S::gordienko@ekbschool1.ru::ca833697-8d02-4731-ba57-781f8efd8a42" providerId="AD" clId="Web-{194D231F-10AC-485A-89C6-4BF98E9329A7}" dt="2021-10-24T07:52:13.647" v="3"/>
          <ac:spMkLst>
            <pc:docMk/>
            <pc:sldMk cId="3685497866" sldId="262"/>
            <ac:spMk id="24" creationId="{D4974D33-8DC5-464E-8C6D-BE58F0669C17}"/>
          </ac:spMkLst>
        </pc:spChg>
        <pc:spChg chg="add">
          <ac:chgData name="Юлия Сергеевна Гордиенко" userId="S::gordienko@ekbschool1.ru::ca833697-8d02-4731-ba57-781f8efd8a42" providerId="AD" clId="Web-{194D231F-10AC-485A-89C6-4BF98E9329A7}" dt="2021-10-24T07:52:13.647" v="3"/>
          <ac:spMkLst>
            <pc:docMk/>
            <pc:sldMk cId="3685497866" sldId="262"/>
            <ac:spMk id="28" creationId="{220A1073-5DFD-482E-87D7-0AA3AAEC38BF}"/>
          </ac:spMkLst>
        </pc:spChg>
        <pc:spChg chg="add">
          <ac:chgData name="Юлия Сергеевна Гордиенко" userId="S::gordienko@ekbschool1.ru::ca833697-8d02-4731-ba57-781f8efd8a42" providerId="AD" clId="Web-{194D231F-10AC-485A-89C6-4BF98E9329A7}" dt="2021-10-24T07:52:13.647" v="3"/>
          <ac:spMkLst>
            <pc:docMk/>
            <pc:sldMk cId="3685497866" sldId="262"/>
            <ac:spMk id="31" creationId="{99F1FFA9-D672-408C-9220-ADEEC6ABDD09}"/>
          </ac:spMkLst>
        </pc:spChg>
        <pc:picChg chg="add mod ord">
          <ac:chgData name="Юлия Сергеевна Гордиенко" userId="S::gordienko@ekbschool1.ru::ca833697-8d02-4731-ba57-781f8efd8a42" providerId="AD" clId="Web-{194D231F-10AC-485A-89C6-4BF98E9329A7}" dt="2021-10-24T07:52:13.647" v="3"/>
          <ac:picMkLst>
            <pc:docMk/>
            <pc:sldMk cId="3685497866" sldId="262"/>
            <ac:picMk id="3" creationId="{0156BA74-10F1-4D74-A330-F7E1B6B71755}"/>
          </ac:picMkLst>
        </pc:picChg>
        <pc:picChg chg="mod ord">
          <ac:chgData name="Юлия Сергеевна Гордиенко" userId="S::gordienko@ekbschool1.ru::ca833697-8d02-4731-ba57-781f8efd8a42" providerId="AD" clId="Web-{194D231F-10AC-485A-89C6-4BF98E9329A7}" dt="2021-10-24T07:52:13.647" v="3"/>
          <ac:picMkLst>
            <pc:docMk/>
            <pc:sldMk cId="3685497866" sldId="262"/>
            <ac:picMk id="4" creationId="{C79B8CA3-737B-496E-AADB-F67B40D323A2}"/>
          </ac:picMkLst>
        </pc:picChg>
      </pc:sldChg>
      <pc:sldChg chg="addSp">
        <pc:chgData name="Юлия Сергеевна Гордиенко" userId="S::gordienko@ekbschool1.ru::ca833697-8d02-4731-ba57-781f8efd8a42" providerId="AD" clId="Web-{194D231F-10AC-485A-89C6-4BF98E9329A7}" dt="2021-10-24T07:39:16.110" v="0"/>
        <pc:sldMkLst>
          <pc:docMk/>
          <pc:sldMk cId="3507490573" sldId="280"/>
        </pc:sldMkLst>
        <pc:spChg chg="add">
          <ac:chgData name="Юлия Сергеевна Гордиенко" userId="S::gordienko@ekbschool1.ru::ca833697-8d02-4731-ba57-781f8efd8a42" providerId="AD" clId="Web-{194D231F-10AC-485A-89C6-4BF98E9329A7}" dt="2021-10-24T07:39:16.110" v="0"/>
          <ac:spMkLst>
            <pc:docMk/>
            <pc:sldMk cId="3507490573" sldId="280"/>
            <ac:spMk id="7" creationId="{5AA4B15A-4D03-4253-9E05-9793D3174AF6}"/>
          </ac:spMkLst>
        </pc:spChg>
      </pc:sldChg>
    </pc:docChg>
  </pc:docChgLst>
  <pc:docChgLst>
    <pc:chgData name="Юлия Сергеевна Гордиенко" userId="S::gordienko@ekbschool1.ru::ca833697-8d02-4731-ba57-781f8efd8a42" providerId="AD" clId="Web-{F1729F4C-3221-431D-B351-4A787CBA9EFE}"/>
    <pc:docChg chg="mod modSld addMainMaster delMainMaster modMainMaster setSldSz">
      <pc:chgData name="Юлия Сергеевна Гордиенко" userId="S::gordienko@ekbschool1.ru::ca833697-8d02-4731-ba57-781f8efd8a42" providerId="AD" clId="Web-{F1729F4C-3221-431D-B351-4A787CBA9EFE}" dt="2021-10-24T17:36:44.865" v="31" actId="14100"/>
      <pc:docMkLst>
        <pc:docMk/>
      </pc:docMkLst>
      <pc:sldChg chg="modSp mod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1351651579" sldId="256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1351651579" sldId="256"/>
            <ac:spMk id="2" creationId="{00000000-0000-0000-0000-000000000000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1351651579" sldId="256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351651579" sldId="256"/>
            <ac:spMk id="7" creationId="{5A59F003-E00A-43F9-91DC-CC54E3B87466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351651579" sldId="256"/>
            <ac:spMk id="8" creationId="{D74A4382-E3AD-430A-9A1F-DFA3E0E77A7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351651579" sldId="256"/>
            <ac:spMk id="10" creationId="{79F40191-0F44-4FD1-82CC-ACB507C14BE6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1351651579" sldId="256"/>
            <ac:picMk id="4" creationId="{8FEDB54B-DCD4-4A4C-9A42-E00514D8AD30}"/>
          </ac:picMkLst>
        </pc:picChg>
      </pc:sldChg>
      <pc:sldChg chg="modSp mod chgLayout">
        <pc:chgData name="Юлия Сергеевна Гордиенко" userId="S::gordienko@ekbschool1.ru::ca833697-8d02-4731-ba57-781f8efd8a42" providerId="AD" clId="Web-{F1729F4C-3221-431D-B351-4A787CBA9EFE}" dt="2021-10-24T17:36:44.865" v="31" actId="14100"/>
        <pc:sldMkLst>
          <pc:docMk/>
          <pc:sldMk cId="1706052092" sldId="258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38.584" v="29" actId="14100"/>
          <ac:spMkLst>
            <pc:docMk/>
            <pc:sldMk cId="1706052092" sldId="258"/>
            <ac:spMk id="2" creationId="{0DA51B68-8F10-4B0C-B21F-59EF9B322771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30.802" v="27" actId="14100"/>
          <ac:spMkLst>
            <pc:docMk/>
            <pc:sldMk cId="1706052092" sldId="258"/>
            <ac:spMk id="3" creationId="{3B849A20-AC88-4BBC-901D-12BA5ADB38F1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706052092" sldId="258"/>
            <ac:spMk id="49" creationId="{7C432AFE-B3D2-4BFF-BF8F-96C27AFF1AC7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706052092" sldId="258"/>
            <ac:spMk id="51" creationId="{AF2F604E-43BE-4DC3-B983-E071523364F8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706052092" sldId="258"/>
            <ac:spMk id="53" creationId="{08C9B587-E65E-4B52-B37C-ABEBB6E87928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44.865" v="31" actId="14100"/>
          <ac:picMkLst>
            <pc:docMk/>
            <pc:sldMk cId="1706052092" sldId="258"/>
            <ac:picMk id="24" creationId="{32D8811D-CDA4-4313-9705-AF675FD4F5CC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395411872" sldId="259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95411872" sldId="259"/>
            <ac:spMk id="3" creationId="{4412E975-E48C-4073-81F7-874897D5A402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95411872" sldId="259"/>
            <ac:spMk id="5" creationId="{081885AA-B87D-4D74-9627-DA4E0260B8AC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95411872" sldId="259"/>
            <ac:spMk id="23" creationId="{4E1BEB12-92AF-4445-98AD-4C7756E7C93B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95411872" sldId="259"/>
            <ac:spMk id="25" creationId="{D0522C2C-7B5C-48A7-A969-03941E5D2E76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95411872" sldId="259"/>
            <ac:spMk id="27" creationId="{9C682A1A-5B2D-4111-BBD6-620165633E5B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95411872" sldId="259"/>
            <ac:spMk id="29" creationId="{D6EE29F2-D77F-4BD0-A20B-334D316A1C9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95411872" sldId="259"/>
            <ac:spMk id="31" creationId="{22D09ED2-868F-42C6-866E-F92E0CEF314F}"/>
          </ac:spMkLst>
        </pc:spChg>
      </pc:sldChg>
      <pc:sldChg chg="modSp mod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3685497866" sldId="262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685497866" sldId="262"/>
            <ac:spMk id="2" creationId="{23BEF406-B7BE-43F5-8089-57FFDD28B153}"/>
          </ac:spMkLst>
        </pc:spChg>
        <pc:graphicFrame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graphicFrameMkLst>
            <pc:docMk/>
            <pc:sldMk cId="3685497866" sldId="262"/>
            <ac:graphicFrameMk id="40" creationId="{63F9D900-9664-4712-9926-3979760915DD}"/>
          </ac:graphicFrameMkLst>
        </pc:graphicFrame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3685497866" sldId="262"/>
            <ac:picMk id="4" creationId="{C79B8CA3-737B-496E-AADB-F67B40D323A2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717276203" sldId="264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717276203" sldId="264"/>
            <ac:spMk id="2" creationId="{3163798C-C6DE-4ABF-95A2-359002CB8553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717276203" sldId="264"/>
            <ac:spMk id="3" creationId="{B0C06547-14A2-44BF-AACF-71E2BCE91FD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717276203" sldId="264"/>
            <ac:spMk id="29" creationId="{C1DD1A8A-57D5-4A81-AD04-532B043C5611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717276203" sldId="264"/>
            <ac:spMk id="31" creationId="{007891EC-4501-44ED-A8C8-B11B6DB767AB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717276203" sldId="264"/>
            <ac:picMk id="25" creationId="{B1627FED-2603-4B8E-A2BF-98360B69B15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400481687" sldId="265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400481687" sldId="265"/>
            <ac:spMk id="2" creationId="{A0297C39-C47A-477C-86E4-6336D732BB50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400481687" sldId="265"/>
            <ac:spMk id="3" creationId="{3E620E5F-E733-45BA-B919-0C331AA7FC4E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400481687" sldId="265"/>
            <ac:spMk id="5" creationId="{DA75CEEE-B2C5-494C-86A5-76ED2EB7B9CE}"/>
          </ac:spMkLst>
        </pc:spChg>
        <pc:pic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picMkLst>
            <pc:docMk/>
            <pc:sldMk cId="2400481687" sldId="265"/>
            <ac:picMk id="7" creationId="{6607C71B-E525-48A8-9DB3-3E71CD1C249B}"/>
          </ac:picMkLst>
        </pc:picChg>
        <pc:pic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picMkLst>
            <pc:docMk/>
            <pc:sldMk cId="2400481687" sldId="265"/>
            <ac:picMk id="8" creationId="{BD5F402A-9C9A-4EDF-B758-01B41BCEB28A}"/>
          </ac:picMkLst>
        </pc:picChg>
      </pc:sldChg>
      <pc:sldChg chg="modSp mod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3870115942" sldId="266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870115942" sldId="266"/>
            <ac:spMk id="2" creationId="{230B900B-0E9A-4155-88F7-2AF249D3DBC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870115942" sldId="266"/>
            <ac:spMk id="25" creationId="{C5E6CFF1-2F42-4E10-9A97-F116F46F53FE}"/>
          </ac:spMkLst>
        </pc:spChg>
        <pc:graphicFrame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graphicFrameMkLst>
            <pc:docMk/>
            <pc:sldMk cId="3870115942" sldId="266"/>
            <ac:graphicFrameMk id="16" creationId="{5550DC98-7DFC-43D9-A507-96435A208150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picMkLst>
            <pc:docMk/>
            <pc:sldMk cId="3870115942" sldId="266"/>
            <ac:picMk id="5" creationId="{CABDE1BE-4284-4F0C-9987-5B92B6C7AD9B}"/>
          </ac:picMkLst>
        </pc:picChg>
        <pc:cxn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cxnSpMkLst>
            <pc:docMk/>
            <pc:sldMk cId="3870115942" sldId="266"/>
            <ac:cxnSpMk id="30" creationId="{67182200-4859-4C8D-BCBB-55B245C28BA3}"/>
          </ac:cxnSpMkLst>
        </pc:cxn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3389376434" sldId="267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389376434" sldId="267"/>
            <ac:spMk id="2" creationId="{276585DC-6EDB-4FF7-A10F-63DF5F749CB4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389376434" sldId="267"/>
            <ac:spMk id="3" creationId="{F9884332-E0DC-4533-BF1E-5911317DB337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389376434" sldId="267"/>
            <ac:spMk id="4" creationId="{68341029-A496-4F1C-99CC-44C15FE349BB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389376434" sldId="267"/>
            <ac:spMk id="28" creationId="{D009D6D5-DAC2-4A8B-A17A-E206B9012D09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3389376434" sldId="267"/>
            <ac:picMk id="7" creationId="{1C5EE601-BEF8-43C9-9200-1A50F094C015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3587295359" sldId="268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587295359" sldId="268"/>
            <ac:spMk id="2" creationId="{AD43A897-BD58-46C3-B041-B524542AD33E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587295359" sldId="268"/>
            <ac:spMk id="3" creationId="{39682B9C-5915-406E-B6FB-15454FE1EAA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587295359" sldId="268"/>
            <ac:spMk id="27" creationId="{79BB35BC-D5C2-4C8B-A22A-A71E6191913B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3587295359" sldId="268"/>
            <ac:picMk id="4" creationId="{638307C1-9C36-4EAD-B2F2-EBB6758E6A06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628587630" sldId="269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628587630" sldId="269"/>
            <ac:spMk id="2" creationId="{E959509E-974F-446A-9FA3-2939F38A5042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628587630" sldId="269"/>
            <ac:spMk id="3" creationId="{419A5C89-9D8C-443F-A576-98EAE2E971CC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628587630" sldId="269"/>
            <ac:spMk id="24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628587630" sldId="269"/>
            <ac:spMk id="26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628587630" sldId="269"/>
            <ac:spMk id="28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2628587630" sldId="269"/>
            <ac:picMk id="5" creationId="{C87E122D-2AAA-461A-AB72-1F47392CD4EF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1332055256" sldId="270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1332055256" sldId="270"/>
            <ac:spMk id="2" creationId="{33BF64AF-D16A-4CFB-AB05-5B5AC9E25487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1332055256" sldId="270"/>
            <ac:spMk id="3" creationId="{2F2ABFBA-82CC-49D8-91CB-53FE9754E8B2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332055256" sldId="270"/>
            <ac:spMk id="20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332055256" sldId="270"/>
            <ac:spMk id="22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332055256" sldId="270"/>
            <ac:spMk id="24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1332055256" sldId="270"/>
            <ac:picMk id="5" creationId="{8FF727D6-0CBB-4A08-BE5B-714C68EE249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613025472" sldId="271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613025472" sldId="271"/>
            <ac:spMk id="2" creationId="{B4AA1B88-8870-4285-AA26-C6B7011472D5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613025472" sldId="271"/>
            <ac:spMk id="3" creationId="{851A8512-8FFE-4552-BDBE-517F12E46E65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613025472" sldId="271"/>
            <ac:spMk id="12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613025472" sldId="271"/>
            <ac:spMk id="14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613025472" sldId="271"/>
            <ac:spMk id="16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2613025472" sldId="271"/>
            <ac:picMk id="4" creationId="{1B1DAC22-D960-49BE-9764-9131B30507CD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694311307" sldId="272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694311307" sldId="272"/>
            <ac:spMk id="2" creationId="{3287D7DE-D2C5-4ADC-8F74-3513EAC41B25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694311307" sldId="272"/>
            <ac:spMk id="3" creationId="{D10A159E-3557-42CD-A7C4-3AF6693FEAEE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694311307" sldId="272"/>
            <ac:spMk id="16" creationId="{C681C32C-7AFC-4BB3-9088-65CBDFC5D1C2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694311307" sldId="272"/>
            <ac:spMk id="18" creationId="{199C0ED0-69DE-4C31-A5CF-E2A46FD30226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694311307" sldId="272"/>
            <ac:spMk id="20" creationId="{8D42B8BD-40AF-488E-8A79-D7256C917229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694311307" sldId="272"/>
            <ac:picMk id="4" creationId="{7CFBEB9D-12CA-42B9-B01E-D832A6BB1B17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996513990" sldId="273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996513990" sldId="273"/>
            <ac:spMk id="2" creationId="{E79371EA-1F6B-4F8A-B79C-1FC633A514FD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996513990" sldId="273"/>
            <ac:spMk id="3" creationId="{C0D2326F-C406-4B13-9A9A-07B444242CA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996513990" sldId="273"/>
            <ac:spMk id="4" creationId="{74C82F69-1C07-4481-946A-C2D9DF78FFD7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996513990" sldId="273"/>
            <ac:spMk id="17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996513990" sldId="273"/>
            <ac:spMk id="19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996513990" sldId="273"/>
            <ac:spMk id="21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2996513990" sldId="273"/>
            <ac:picMk id="5" creationId="{687A9A8A-F3E1-4893-ADCF-01BB1AACF664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55442872" sldId="274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55442872" sldId="274"/>
            <ac:spMk id="2" creationId="{B345BE83-623B-457D-8C61-E6E0A963300D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55442872" sldId="274"/>
            <ac:spMk id="3" creationId="{1C806CA8-73B7-4BB4-BC3F-78046297B7D2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55442872" sldId="274"/>
            <ac:spMk id="28" creationId="{1B15ED52-F352-441B-82BF-E0EA34836D08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55442872" sldId="274"/>
            <ac:spMk id="30" creationId="{61707E60-CEC9-4661-AA82-69242EB4BDC3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55442872" sldId="274"/>
            <ac:spMk id="32" creationId="{8F035CD8-AE30-4146-96F2-036B0CE5E4F3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55442872" sldId="274"/>
            <ac:picMk id="4" creationId="{54FF769B-CD31-4FA0-BEAE-02719BEE128A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570094742" sldId="275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570094742" sldId="275"/>
            <ac:spMk id="2" creationId="{080D590F-C074-40D4-8EF3-8C40CE948D96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570094742" sldId="275"/>
            <ac:spMk id="3" creationId="{C191EDDA-6564-4EE5-8AD4-2D88CCF48A0B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570094742" sldId="275"/>
            <ac:spMk id="14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570094742" sldId="275"/>
            <ac:spMk id="16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570094742" sldId="275"/>
            <ac:spMk id="18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570094742" sldId="275"/>
            <ac:picMk id="5" creationId="{3070B810-FD65-44C3-9F31-5570E2B71455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3303226169" sldId="276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303226169" sldId="276"/>
            <ac:spMk id="2" creationId="{93021BE2-825D-493A-B0E7-CAD7B7F3DCDD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303226169" sldId="276"/>
            <ac:spMk id="3" creationId="{E79A799C-45DD-4C42-B81D-42A3BDC8B5BD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303226169" sldId="276"/>
            <ac:spMk id="36" creationId="{F13C74B1-5B17-4795-BED0-7140497B445A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303226169" sldId="276"/>
            <ac:spMk id="38" creationId="{D4974D33-8DC5-464E-8C6D-BE58F0669C17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3303226169" sldId="276"/>
            <ac:picMk id="4" creationId="{AE9075BA-19C6-4BEA-9709-E58082F0C8C0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734402392" sldId="277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734402392" sldId="277"/>
            <ac:spMk id="2" creationId="{7264E198-82AD-44F5-8450-27BC4ECEC5C9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734402392" sldId="277"/>
            <ac:spMk id="3" creationId="{4FCFE220-D83B-4877-AE4C-03C55307B0AB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734402392" sldId="277"/>
            <ac:spMk id="21" creationId="{2B577FF9-3543-4875-815D-3D87BD8A2002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734402392" sldId="277"/>
            <ac:spMk id="23" creationId="{F5569EEC-E12F-4856-B407-02B2813A4AA5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734402392" sldId="277"/>
            <ac:spMk id="25" creationId="{CF860788-3A6A-45A3-B3F1-06F159665603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734402392" sldId="277"/>
            <ac:spMk id="27" creationId="{DF1E3393-B852-4883-B778-ED3525112942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734402392" sldId="277"/>
            <ac:spMk id="29" creationId="{39853D09-4205-4CC7-83EB-288E886AC9E4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734402392" sldId="277"/>
            <ac:spMk id="31" creationId="{0D040B79-3E73-4A31-840D-D6B9C9FDFC46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734402392" sldId="277"/>
            <ac:spMk id="33" creationId="{156C6AE5-3F8B-42AC-9EA4-1B686A11E93F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2734402392" sldId="277"/>
            <ac:picMk id="5" creationId="{2BEC1A4C-69C3-4BCB-8886-781C57A99D91}"/>
          </ac:picMkLst>
        </pc:picChg>
      </pc:sldChg>
      <pc:sldChg chg="modSp mod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51025695" sldId="282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51025695" sldId="282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51025695" sldId="282"/>
            <ac:spMk id="3" creationId="{F5E36C58-FD75-4473-BF24-14734B6E926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51025695" sldId="282"/>
            <ac:spMk id="15" creationId="{4F74D28C-3268-4E35-8EE1-D92CB4A85A7D}"/>
          </ac:spMkLst>
        </pc:spChg>
        <pc:pic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picMkLst>
            <pc:docMk/>
            <pc:sldMk cId="251025695" sldId="282"/>
            <ac:picMk id="8" creationId="{672A56D7-214C-44CC-AAC2-B50E18700EEA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1256244026" sldId="283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1256244026" sldId="283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1256244026" sldId="283"/>
            <ac:spMk id="3" creationId="{F5E36C58-FD75-4473-BF24-14734B6E926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256244026" sldId="283"/>
            <ac:spMk id="22" creationId="{04812C46-200A-4DEB-A05E-3ED6C68C2387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1256244026" sldId="283"/>
            <ac:spMk id="24" creationId="{D1EA859B-E555-4109-94F3-6700E046E008}"/>
          </ac:spMkLst>
        </pc:spChg>
        <pc:pic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picMkLst>
            <pc:docMk/>
            <pc:sldMk cId="1256244026" sldId="283"/>
            <ac:picMk id="5" creationId="{FB129A5A-5673-40FA-BF01-0BC42ED466AD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503218839" sldId="285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503218839" sldId="285"/>
            <ac:spMk id="2" creationId="{62775CAC-CBAF-49B6-BB4A-DCE62FAF06B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503218839" sldId="285"/>
            <ac:spMk id="35" creationId="{C3F1D911-2759-4A74-B085-C976EF7E1B68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503218839" sldId="285"/>
            <ac:spMk id="59" creationId="{04812C46-200A-4DEB-A05E-3ED6C68C2387}"/>
          </ac:spMkLst>
        </pc:spChg>
        <pc:graphicFrame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graphicFrameMkLst>
            <pc:docMk/>
            <pc:sldMk cId="2503218839" sldId="285"/>
            <ac:graphicFrameMk id="8" creationId="{CA111A1D-7EBA-422D-90C5-4F9FCD1FACA9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picMkLst>
            <pc:docMk/>
            <pc:sldMk cId="2503218839" sldId="285"/>
            <ac:picMk id="36" creationId="{399CB9A0-3890-4622-81B4-0BC4C1A67CB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3693412689" sldId="286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693412689" sldId="286"/>
            <ac:spMk id="2" creationId="{E9879E9B-ADE8-4EB4-A1E7-2397031D5FD6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693412689" sldId="286"/>
            <ac:spMk id="44" creationId="{1B15ED52-F352-441B-82BF-E0EA34836D08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693412689" sldId="286"/>
            <ac:spMk id="45" creationId="{61707E60-CEC9-4661-AA82-69242EB4BDC3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693412689" sldId="286"/>
            <ac:spMk id="46" creationId="{8F035CD8-AE30-4146-96F2-036B0CE5E4F3}"/>
          </ac:spMkLst>
        </pc:spChg>
        <pc:graphicFrame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graphicFrameMkLst>
            <pc:docMk/>
            <pc:sldMk cId="3693412689" sldId="286"/>
            <ac:graphicFrameMk id="30" creationId="{893375E7-BD4D-486D-B74D-77D701089286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picMkLst>
            <pc:docMk/>
            <pc:sldMk cId="3693412689" sldId="286"/>
            <ac:picMk id="17" creationId="{E0969831-88AD-4886-A898-0393453E2F2E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000945950" sldId="287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000945950" sldId="287"/>
            <ac:spMk id="2" creationId="{ECFBFD89-E643-47F5-8B90-A8C6F7CA9896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000945950" sldId="287"/>
            <ac:spMk id="4" creationId="{157C0AB7-CEFD-4E58-80D9-5E7BA26E28F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00945950" sldId="287"/>
            <ac:spMk id="6" creationId="{9480F456-8EEE-43DE-AD3F-5DAF96426A8E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00945950" sldId="287"/>
            <ac:spMk id="16" creationId="{6B5E2835-4E47-45B3-9CFE-732FF7B05472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00945950" sldId="287"/>
            <ac:spMk id="18" creationId="{5B45AD5D-AA52-4F7B-9362-576A39AD9E09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00945950" sldId="287"/>
            <ac:spMk id="19" creationId="{AEDD7960-4866-4399-BEF6-DD1431AB4E34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00945950" sldId="287"/>
            <ac:spMk id="21" creationId="{55D4142C-5077-457F-A6AD-3FECFDB39685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00945950" sldId="287"/>
            <ac:spMk id="23" creationId="{7A5F0580-5EE9-419F-96EE-B6529EF6E7D0}"/>
          </ac:spMkLst>
        </pc:spChg>
        <pc:pic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picMkLst>
            <pc:docMk/>
            <pc:sldMk cId="2000945950" sldId="287"/>
            <ac:picMk id="5" creationId="{E071BB6C-E210-4238-A8F5-09D2483D20C9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2034282488" sldId="288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034282488" sldId="288"/>
            <ac:spMk id="2" creationId="{E3D2326C-7B29-43C8-8BF1-605057BE6561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2034282488" sldId="288"/>
            <ac:spMk id="3" creationId="{0C4DB819-58BD-4BCC-A485-C9B4B09F155F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34282488" sldId="288"/>
            <ac:spMk id="20" creationId="{F4155C20-3F0E-4576-8A0B-C345B62312DA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34282488" sldId="288"/>
            <ac:spMk id="24" creationId="{0BAEB82B-9A6B-4982-B56B-7529C6EA9A95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34282488" sldId="288"/>
            <ac:spMk id="26" creationId="{FC71CE45-EECF-4555-AD4B-1B3D0D5D154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2034282488" sldId="288"/>
            <ac:spMk id="28" creationId="{53AA89D1-0C70-46BB-8E35-5722A4B18A78}"/>
          </ac:spMkLst>
        </pc:spChg>
        <pc:cxn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cxnSpMkLst>
            <pc:docMk/>
            <pc:sldMk cId="2034282488" sldId="288"/>
            <ac:cxnSpMk id="22" creationId="{56020367-4FD5-4596-8E10-C5F095CD8DBF}"/>
          </ac:cxnSpMkLst>
        </pc:cxnChg>
      </pc:sldChg>
      <pc:sldChg chg="modSp mod modClrScheme chgLayout">
        <pc:chgData name="Юлия Сергеевна Гордиенко" userId="S::gordienko@ekbschool1.ru::ca833697-8d02-4731-ba57-781f8efd8a42" providerId="AD" clId="Web-{F1729F4C-3221-431D-B351-4A787CBA9EFE}" dt="2021-10-24T17:36:02.238" v="24"/>
        <pc:sldMkLst>
          <pc:docMk/>
          <pc:sldMk cId="3561631371" sldId="289"/>
        </pc:sldMkLst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561631371" sldId="289"/>
            <ac:spMk id="2" creationId="{A071E699-961A-407A-82DF-0EA2D22CD2E2}"/>
          </ac:spMkLst>
        </pc:spChg>
        <pc:spChg chg="mod ord">
          <ac:chgData name="Юлия Сергеевна Гордиенко" userId="S::gordienko@ekbschool1.ru::ca833697-8d02-4731-ba57-781f8efd8a42" providerId="AD" clId="Web-{F1729F4C-3221-431D-B351-4A787CBA9EFE}" dt="2021-10-24T17:36:02.238" v="24"/>
          <ac:spMkLst>
            <pc:docMk/>
            <pc:sldMk cId="3561631371" sldId="289"/>
            <ac:spMk id="7" creationId="{2C051B14-6D8F-43CC-91E8-7C48B3689DDA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561631371" sldId="289"/>
            <ac:spMk id="17" creationId="{25E8815A-9407-4234-B08F-A1E49DCD7F37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561631371" sldId="289"/>
            <ac:spMk id="19" creationId="{AD72D4D1-076F-49D3-9889-EFC4F6D7CA66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k cId="3561631371" sldId="289"/>
            <ac:spMk id="21" creationId="{C9C56819-FD02-4626-ABF5-85C7463C990D}"/>
          </ac:spMkLst>
        </pc:spChg>
        <pc:pic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picMkLst>
            <pc:docMk/>
            <pc:sldMk cId="3561631371" sldId="289"/>
            <ac:picMk id="3" creationId="{3F32BC85-2C02-45C3-B220-F04A35D4D17F}"/>
          </ac:picMkLst>
        </pc:picChg>
      </pc:sldChg>
      <pc:sldMasterChg chg="modSp del delSldLayout modSldLayout">
        <pc:chgData name="Юлия Сергеевна Гордиенко" userId="S::gordienko@ekbschool1.ru::ca833697-8d02-4731-ba57-781f8efd8a42" providerId="AD" clId="Web-{F1729F4C-3221-431D-B351-4A787CBA9EFE}" dt="2021-10-24T17:31:39.987" v="3"/>
        <pc:sldMasterMkLst>
          <pc:docMk/>
          <pc:sldMasterMk cId="3476723467" sldId="2147483720"/>
        </pc:sldMasterMkLst>
        <pc:spChg chg="mod">
          <ac:chgData name="Юлия Сергеевна Гордиенко" userId="S::gordienko@ekbschool1.ru::ca833697-8d02-4731-ba57-781f8efd8a42" providerId="AD" clId="Web-{F1729F4C-3221-431D-B351-4A787CBA9EFE}" dt="2021-10-24T17:31:37.690" v="2"/>
          <ac:spMkLst>
            <pc:docMk/>
            <pc:sldMasterMk cId="3476723467" sldId="2147483720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1:37.690" v="2"/>
          <ac:spMkLst>
            <pc:docMk/>
            <pc:sldMasterMk cId="3476723467" sldId="2147483720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1:37.690" v="2"/>
          <ac:spMkLst>
            <pc:docMk/>
            <pc:sldMasterMk cId="3476723467" sldId="2147483720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1:37.690" v="2"/>
          <ac:spMkLst>
            <pc:docMk/>
            <pc:sldMasterMk cId="3476723467" sldId="2147483720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1:37.690" v="2"/>
          <ac:spMkLst>
            <pc:docMk/>
            <pc:sldMasterMk cId="3476723467" sldId="2147483720"/>
            <ac:spMk id="6" creationId="{00000000-0000-0000-0000-000000000000}"/>
          </ac:spMkLst>
        </pc:spChg>
        <pc:sldLayoutChg chg="modSp 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1440497174" sldId="2147483721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440497174" sldId="214748372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440497174" sldId="2147483721"/>
              <ac:spMk id="3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1157451811" sldId="2147483722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253510771" sldId="2147483723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253510771" sldId="214748372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253510771" sldId="2147483723"/>
              <ac:spMk id="3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1081549501" sldId="2147483724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081549501" sldId="2147483724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081549501" sldId="2147483724"/>
              <ac:spMk id="4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1987417904" sldId="2147483725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987417904" sldId="214748372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987417904" sldId="2147483725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987417904" sldId="2147483725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987417904" sldId="2147483725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987417904" sldId="2147483725"/>
              <ac:spMk id="6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2645817898" sldId="2147483726"/>
          </pc:sldLayoutMkLst>
        </pc:sldLayoutChg>
        <pc:sldLayoutChg chg="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4196408365" sldId="2147483727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1283506291" sldId="2147483728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283506291" sldId="2147483728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283506291" sldId="2147483728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283506291" sldId="2147483728"/>
              <ac:spMk id="4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1600209804" sldId="2147483729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600209804" sldId="214748372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600209804" sldId="2147483729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1600209804" sldId="2147483729"/>
              <ac:spMk id="4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1135046927" sldId="2147483730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F1729F4C-3221-431D-B351-4A787CBA9EFE}" dt="2021-10-24T17:31:39.987" v="3"/>
          <pc:sldLayoutMkLst>
            <pc:docMk/>
            <pc:sldMasterMk cId="3476723467" sldId="2147483720"/>
            <pc:sldLayoutMk cId="682114724" sldId="2147483731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682114724" sldId="214748373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37.690" v="2"/>
            <ac:spMkLst>
              <pc:docMk/>
              <pc:sldMasterMk cId="3476723467" sldId="2147483720"/>
              <pc:sldLayoutMk cId="682114724" sldId="2147483731"/>
              <ac:spMk id="3" creationId="{00000000-0000-0000-0000-000000000000}"/>
            </ac:spMkLst>
          </pc:spChg>
        </pc:sldLayoutChg>
      </pc:sldMasterChg>
      <pc:sldMasterChg chg="modSp add del addSldLayout delSldLayout modSldLayout">
        <pc:chgData name="Юлия Сергеевна Гордиенко" userId="S::gordienko@ekbschool1.ru::ca833697-8d02-4731-ba57-781f8efd8a42" providerId="AD" clId="Web-{F1729F4C-3221-431D-B351-4A787CBA9EFE}" dt="2021-10-24T17:32:00.457" v="5"/>
        <pc:sldMasterMkLst>
          <pc:docMk/>
          <pc:sldMasterMk cId="1331678745" sldId="2147483732"/>
        </pc:sldMasterMkLst>
        <pc:spChg chg="mod">
          <ac:chgData name="Юлия Сергеевна Гордиенко" userId="S::gordienko@ekbschool1.ru::ca833697-8d02-4731-ba57-781f8efd8a42" providerId="AD" clId="Web-{F1729F4C-3221-431D-B351-4A787CBA9EFE}" dt="2021-10-24T17:31:58.113" v="4"/>
          <ac:spMkLst>
            <pc:docMk/>
            <pc:sldMasterMk cId="1331678745" sldId="2147483732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1:58.113" v="4"/>
          <ac:spMkLst>
            <pc:docMk/>
            <pc:sldMasterMk cId="1331678745" sldId="2147483732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1:58.113" v="4"/>
          <ac:spMkLst>
            <pc:docMk/>
            <pc:sldMasterMk cId="1331678745" sldId="2147483732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1:58.113" v="4"/>
          <ac:spMkLst>
            <pc:docMk/>
            <pc:sldMasterMk cId="1331678745" sldId="2147483732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1:58.113" v="4"/>
          <ac:spMkLst>
            <pc:docMk/>
            <pc:sldMasterMk cId="1331678745" sldId="2147483732"/>
            <ac:spMk id="6" creationId="{00000000-0000-0000-0000-000000000000}"/>
          </ac:spMkLst>
        </pc:sp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3869524536" sldId="2147483733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3869524536" sldId="214748373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3869524536" sldId="2147483733"/>
              <ac:spMk id="3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2640627662" sldId="2147483734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3877394518" sldId="2147483735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3877394518" sldId="214748373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3877394518" sldId="2147483735"/>
              <ac:spMk id="3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1023198395" sldId="2147483736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1023198395" sldId="2147483736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1023198395" sldId="2147483736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2945016507" sldId="2147483737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2945016507" sldId="214748373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2945016507" sldId="2147483737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2945016507" sldId="2147483737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2945016507" sldId="2147483737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2945016507" sldId="2147483737"/>
              <ac:spMk id="6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1601462946" sldId="2147483738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1732529985" sldId="2147483739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2583375546" sldId="2147483740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2583375546" sldId="2147483740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2583375546" sldId="2147483740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2583375546" sldId="2147483740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1276863053" sldId="2147483741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1276863053" sldId="214748374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1276863053" sldId="2147483741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1276863053" sldId="2147483741"/>
              <ac:spMk id="4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4014652524" sldId="2147483742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0.457" v="5"/>
          <pc:sldLayoutMkLst>
            <pc:docMk/>
            <pc:sldMasterMk cId="1331678745" sldId="2147483732"/>
            <pc:sldLayoutMk cId="1249172098" sldId="2147483743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1249172098" sldId="214748374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1:58.113" v="4"/>
            <ac:spMkLst>
              <pc:docMk/>
              <pc:sldMasterMk cId="1331678745" sldId="2147483732"/>
              <pc:sldLayoutMk cId="1249172098" sldId="2147483743"/>
              <ac:spMk id="3" creationId="{00000000-0000-0000-0000-000000000000}"/>
            </ac:spMkLst>
          </pc:spChg>
        </pc:sldLayoutChg>
      </pc:sldMasterChg>
      <pc:sldMasterChg chg="modSp add del addSldLayout delSldLayout modSldLayout">
        <pc:chgData name="Юлия Сергеевна Гордиенко" userId="S::gordienko@ekbschool1.ru::ca833697-8d02-4731-ba57-781f8efd8a42" providerId="AD" clId="Web-{F1729F4C-3221-431D-B351-4A787CBA9EFE}" dt="2021-10-24T17:32:08.254" v="7"/>
        <pc:sldMasterMkLst>
          <pc:docMk/>
          <pc:sldMasterMk cId="1592964571" sldId="2147483744"/>
        </pc:sldMasterMkLst>
        <pc:spChg chg="mod">
          <ac:chgData name="Юлия Сергеевна Гордиенко" userId="S::gordienko@ekbschool1.ru::ca833697-8d02-4731-ba57-781f8efd8a42" providerId="AD" clId="Web-{F1729F4C-3221-431D-B351-4A787CBA9EFE}" dt="2021-10-24T17:32:07.020" v="6"/>
          <ac:spMkLst>
            <pc:docMk/>
            <pc:sldMasterMk cId="1592964571" sldId="2147483744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2:07.020" v="6"/>
          <ac:spMkLst>
            <pc:docMk/>
            <pc:sldMasterMk cId="1592964571" sldId="2147483744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2:07.020" v="6"/>
          <ac:spMkLst>
            <pc:docMk/>
            <pc:sldMasterMk cId="1592964571" sldId="2147483744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2:07.020" v="6"/>
          <ac:spMkLst>
            <pc:docMk/>
            <pc:sldMasterMk cId="1592964571" sldId="2147483744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2:07.020" v="6"/>
          <ac:spMkLst>
            <pc:docMk/>
            <pc:sldMasterMk cId="1592964571" sldId="2147483744"/>
            <ac:spMk id="6" creationId="{00000000-0000-0000-0000-000000000000}"/>
          </ac:spMkLst>
        </pc:sp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2598437029" sldId="2147483745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2598437029" sldId="214748374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2598437029" sldId="2147483745"/>
              <ac:spMk id="3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327346970" sldId="2147483746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2120703683" sldId="2147483747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2120703683" sldId="214748374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2120703683" sldId="2147483747"/>
              <ac:spMk id="3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2448054425" sldId="2147483748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2448054425" sldId="2147483748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2448054425" sldId="2147483748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844913558" sldId="2147483749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844913558" sldId="214748374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844913558" sldId="2147483749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844913558" sldId="2147483749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844913558" sldId="2147483749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844913558" sldId="2147483749"/>
              <ac:spMk id="6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3414275835" sldId="2147483750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3543290681" sldId="2147483751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1323939602" sldId="2147483752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1323939602" sldId="2147483752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1323939602" sldId="2147483752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1323939602" sldId="2147483752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688989681" sldId="2147483753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688989681" sldId="214748375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688989681" sldId="2147483753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688989681" sldId="2147483753"/>
              <ac:spMk id="4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1295450520" sldId="2147483754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08.254" v="7"/>
          <pc:sldLayoutMkLst>
            <pc:docMk/>
            <pc:sldMasterMk cId="1592964571" sldId="2147483744"/>
            <pc:sldLayoutMk cId="2358338764" sldId="2147483755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2358338764" sldId="214748375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07.020" v="6"/>
            <ac:spMkLst>
              <pc:docMk/>
              <pc:sldMasterMk cId="1592964571" sldId="2147483744"/>
              <pc:sldLayoutMk cId="2358338764" sldId="2147483755"/>
              <ac:spMk id="3" creationId="{00000000-0000-0000-0000-000000000000}"/>
            </ac:spMkLst>
          </pc:spChg>
        </pc:sldLayoutChg>
      </pc:sldMasterChg>
      <pc:sldMasterChg chg="modSp add del addSldLayout delSldLayout modSldLayout">
        <pc:chgData name="Юлия Сергеевна Гордиенко" userId="S::gordienko@ekbschool1.ru::ca833697-8d02-4731-ba57-781f8efd8a42" providerId="AD" clId="Web-{F1729F4C-3221-431D-B351-4A787CBA9EFE}" dt="2021-10-24T17:32:24.989" v="9"/>
        <pc:sldMasterMkLst>
          <pc:docMk/>
          <pc:sldMasterMk cId="472327712" sldId="2147483756"/>
        </pc:sldMasterMkLst>
        <pc:spChg chg="mod">
          <ac:chgData name="Юлия Сергеевна Гордиенко" userId="S::gordienko@ekbschool1.ru::ca833697-8d02-4731-ba57-781f8efd8a42" providerId="AD" clId="Web-{F1729F4C-3221-431D-B351-4A787CBA9EFE}" dt="2021-10-24T17:32:24.068" v="8"/>
          <ac:spMkLst>
            <pc:docMk/>
            <pc:sldMasterMk cId="472327712" sldId="2147483756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2:24.068" v="8"/>
          <ac:spMkLst>
            <pc:docMk/>
            <pc:sldMasterMk cId="472327712" sldId="2147483756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2:24.068" v="8"/>
          <ac:spMkLst>
            <pc:docMk/>
            <pc:sldMasterMk cId="472327712" sldId="2147483756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2:24.068" v="8"/>
          <ac:spMkLst>
            <pc:docMk/>
            <pc:sldMasterMk cId="472327712" sldId="2147483756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2:24.068" v="8"/>
          <ac:spMkLst>
            <pc:docMk/>
            <pc:sldMasterMk cId="472327712" sldId="2147483756"/>
            <ac:spMk id="6" creationId="{00000000-0000-0000-0000-000000000000}"/>
          </ac:spMkLst>
        </pc:sp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4023410073" sldId="2147483757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4023410073" sldId="214748375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4023410073" sldId="2147483757"/>
              <ac:spMk id="3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4207987852" sldId="2147483758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2917753977" sldId="2147483759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2917753977" sldId="214748375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2917753977" sldId="2147483759"/>
              <ac:spMk id="3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121830524" sldId="2147483760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121830524" sldId="2147483760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121830524" sldId="2147483760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992800286" sldId="2147483761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992800286" sldId="214748376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992800286" sldId="2147483761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992800286" sldId="2147483761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992800286" sldId="2147483761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992800286" sldId="2147483761"/>
              <ac:spMk id="6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3849471991" sldId="2147483762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3380323823" sldId="2147483763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1919083271" sldId="2147483764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1919083271" sldId="2147483764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1919083271" sldId="2147483764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1919083271" sldId="2147483764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567649024" sldId="2147483765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567649024" sldId="214748376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567649024" sldId="2147483765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567649024" sldId="2147483765"/>
              <ac:spMk id="4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165349705" sldId="2147483766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2:24.989" v="9"/>
          <pc:sldLayoutMkLst>
            <pc:docMk/>
            <pc:sldMasterMk cId="472327712" sldId="2147483756"/>
            <pc:sldLayoutMk cId="972005302" sldId="2147483767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972005302" sldId="214748376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2:24.068" v="8"/>
            <ac:spMkLst>
              <pc:docMk/>
              <pc:sldMasterMk cId="472327712" sldId="2147483756"/>
              <pc:sldLayoutMk cId="972005302" sldId="2147483767"/>
              <ac:spMk id="3" creationId="{00000000-0000-0000-0000-000000000000}"/>
            </ac:spMkLst>
          </pc:spChg>
        </pc:sldLayoutChg>
      </pc:sldMasterChg>
      <pc:sldMasterChg chg="modSp add del addSldLayout delSldLayout modSldLayout">
        <pc:chgData name="Юлия Сергеевна Гордиенко" userId="S::gordienko@ekbschool1.ru::ca833697-8d02-4731-ba57-781f8efd8a42" providerId="AD" clId="Web-{F1729F4C-3221-431D-B351-4A787CBA9EFE}" dt="2021-10-24T17:33:03.664" v="13"/>
        <pc:sldMasterMkLst>
          <pc:docMk/>
          <pc:sldMasterMk cId="1824015505" sldId="2147483768"/>
        </pc:sldMasterMkLst>
        <pc:spChg chg="mod">
          <ac:chgData name="Юлия Сергеевна Гордиенко" userId="S::gordienko@ekbschool1.ru::ca833697-8d02-4731-ba57-781f8efd8a42" providerId="AD" clId="Web-{F1729F4C-3221-431D-B351-4A787CBA9EFE}" dt="2021-10-24T17:33:02.367" v="12"/>
          <ac:spMkLst>
            <pc:docMk/>
            <pc:sldMasterMk cId="1824015505" sldId="2147483768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3:02.367" v="12"/>
          <ac:spMkLst>
            <pc:docMk/>
            <pc:sldMasterMk cId="1824015505" sldId="2147483768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3:02.367" v="12"/>
          <ac:spMkLst>
            <pc:docMk/>
            <pc:sldMasterMk cId="1824015505" sldId="2147483768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3:02.367" v="12"/>
          <ac:spMkLst>
            <pc:docMk/>
            <pc:sldMasterMk cId="1824015505" sldId="2147483768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3:02.367" v="12"/>
          <ac:spMkLst>
            <pc:docMk/>
            <pc:sldMasterMk cId="1824015505" sldId="2147483768"/>
            <ac:spMk id="6" creationId="{00000000-0000-0000-0000-000000000000}"/>
          </ac:spMkLst>
        </pc:sp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3948973531" sldId="2147483769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3948973531" sldId="214748376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3948973531" sldId="2147483769"/>
              <ac:spMk id="3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3944086650" sldId="2147483770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3741674641" sldId="2147483771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3741674641" sldId="214748377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3741674641" sldId="2147483771"/>
              <ac:spMk id="3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459197707" sldId="2147483772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459197707" sldId="2147483772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459197707" sldId="2147483772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781034931" sldId="2147483773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781034931" sldId="214748377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781034931" sldId="2147483773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781034931" sldId="2147483773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781034931" sldId="2147483773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781034931" sldId="2147483773"/>
              <ac:spMk id="6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2007134223" sldId="2147483774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3093027664" sldId="2147483775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3021988402" sldId="2147483776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3021988402" sldId="2147483776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3021988402" sldId="2147483776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3021988402" sldId="2147483776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2436200983" sldId="2147483777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2436200983" sldId="214748377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2436200983" sldId="2147483777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2436200983" sldId="2147483777"/>
              <ac:spMk id="4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2534052977" sldId="2147483778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3:03.664" v="13"/>
          <pc:sldLayoutMkLst>
            <pc:docMk/>
            <pc:sldMasterMk cId="1824015505" sldId="2147483768"/>
            <pc:sldLayoutMk cId="1348151557" sldId="2147483779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1348151557" sldId="214748377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3:02.367" v="12"/>
            <ac:spMkLst>
              <pc:docMk/>
              <pc:sldMasterMk cId="1824015505" sldId="2147483768"/>
              <pc:sldLayoutMk cId="1348151557" sldId="2147483779"/>
              <ac:spMk id="3" creationId="{00000000-0000-0000-0000-000000000000}"/>
            </ac:spMkLst>
          </pc:spChg>
        </pc:sldLayoutChg>
      </pc:sldMasterChg>
      <pc:sldMasterChg chg="modSp add del addSldLayout delSldLayout modSldLayout">
        <pc:chgData name="Юлия Сергеевна Гордиенко" userId="S::gordienko@ekbschool1.ru::ca833697-8d02-4731-ba57-781f8efd8a42" providerId="AD" clId="Web-{F1729F4C-3221-431D-B351-4A787CBA9EFE}" dt="2021-10-24T17:34:47.295" v="16"/>
        <pc:sldMasterMkLst>
          <pc:docMk/>
          <pc:sldMasterMk cId="1240809391" sldId="2147483780"/>
        </pc:sldMasterMkLst>
        <pc:spChg chg="mod">
          <ac:chgData name="Юлия Сергеевна Гордиенко" userId="S::gordienko@ekbschool1.ru::ca833697-8d02-4731-ba57-781f8efd8a42" providerId="AD" clId="Web-{F1729F4C-3221-431D-B351-4A787CBA9EFE}" dt="2021-10-24T17:34:46.014" v="15"/>
          <ac:spMkLst>
            <pc:docMk/>
            <pc:sldMasterMk cId="1240809391" sldId="2147483780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4:46.014" v="15"/>
          <ac:spMkLst>
            <pc:docMk/>
            <pc:sldMasterMk cId="1240809391" sldId="2147483780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4:46.014" v="15"/>
          <ac:spMkLst>
            <pc:docMk/>
            <pc:sldMasterMk cId="1240809391" sldId="2147483780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4:46.014" v="15"/>
          <ac:spMkLst>
            <pc:docMk/>
            <pc:sldMasterMk cId="1240809391" sldId="2147483780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4:46.014" v="15"/>
          <ac:spMkLst>
            <pc:docMk/>
            <pc:sldMasterMk cId="1240809391" sldId="2147483780"/>
            <ac:spMk id="6" creationId="{00000000-0000-0000-0000-000000000000}"/>
          </ac:spMkLst>
        </pc:sp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448107145" sldId="2147483781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448107145" sldId="214748378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448107145" sldId="2147483781"/>
              <ac:spMk id="3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2003497159" sldId="2147483782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3266079546" sldId="2147483783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266079546" sldId="214748378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266079546" sldId="2147483783"/>
              <ac:spMk id="3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2797658103" sldId="2147483784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2797658103" sldId="2147483784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2797658103" sldId="2147483784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3584920846" sldId="2147483785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584920846" sldId="214748378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584920846" sldId="2147483785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584920846" sldId="2147483785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584920846" sldId="2147483785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584920846" sldId="2147483785"/>
              <ac:spMk id="6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2728954843" sldId="2147483786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2917445727" sldId="2147483787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2415820899" sldId="2147483788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2415820899" sldId="2147483788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2415820899" sldId="2147483788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2415820899" sldId="2147483788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3089424725" sldId="2147483789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089424725" sldId="214748378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089424725" sldId="2147483789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3089424725" sldId="2147483789"/>
              <ac:spMk id="4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2262556097" sldId="2147483790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4:47.295" v="16"/>
          <pc:sldLayoutMkLst>
            <pc:docMk/>
            <pc:sldMasterMk cId="1240809391" sldId="2147483780"/>
            <pc:sldLayoutMk cId="4239552429" sldId="2147483791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4239552429" sldId="214748379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4:46.014" v="15"/>
            <ac:spMkLst>
              <pc:docMk/>
              <pc:sldMasterMk cId="1240809391" sldId="2147483780"/>
              <pc:sldLayoutMk cId="4239552429" sldId="2147483791"/>
              <ac:spMk id="3" creationId="{00000000-0000-0000-0000-000000000000}"/>
            </ac:spMkLst>
          </pc:spChg>
        </pc:sldLayoutChg>
      </pc:sldMasterChg>
      <pc:sldMasterChg chg="modSp add del addSldLayout delSldLayout modSldLayout">
        <pc:chgData name="Юлия Сергеевна Гордиенко" userId="S::gordienko@ekbschool1.ru::ca833697-8d02-4731-ba57-781f8efd8a42" providerId="AD" clId="Web-{F1729F4C-3221-431D-B351-4A787CBA9EFE}" dt="2021-10-24T17:36:02.238" v="24"/>
        <pc:sldMasterMkLst>
          <pc:docMk/>
          <pc:sldMasterMk cId="1395364755" sldId="2147483792"/>
        </pc:sldMasterMkLst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asterMk cId="1395364755" sldId="2147483792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asterMk cId="1395364755" sldId="2147483792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asterMk cId="1395364755" sldId="2147483792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asterMk cId="1395364755" sldId="2147483792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1729F4C-3221-431D-B351-4A787CBA9EFE}" dt="2021-10-24T17:36:00.706" v="23"/>
          <ac:spMkLst>
            <pc:docMk/>
            <pc:sldMasterMk cId="1395364755" sldId="2147483792"/>
            <ac:spMk id="6" creationId="{00000000-0000-0000-0000-000000000000}"/>
          </ac:spMkLst>
        </pc:sp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361801134" sldId="2147483793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361801134" sldId="214748379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361801134" sldId="2147483793"/>
              <ac:spMk id="3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614438025" sldId="2147483794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4030166967" sldId="2147483795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4030166967" sldId="214748379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4030166967" sldId="2147483795"/>
              <ac:spMk id="3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1829137941" sldId="2147483796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1829137941" sldId="2147483796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1829137941" sldId="2147483796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2308198812" sldId="2147483797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2308198812" sldId="214748379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2308198812" sldId="2147483797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2308198812" sldId="2147483797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2308198812" sldId="2147483797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2308198812" sldId="2147483797"/>
              <ac:spMk id="6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2183588108" sldId="2147483798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3552653159" sldId="2147483799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2336147516" sldId="2147483800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2336147516" sldId="2147483800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2336147516" sldId="2147483800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2336147516" sldId="2147483800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3189939539" sldId="2147483801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3189939539" sldId="214748380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3189939539" sldId="2147483801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3189939539" sldId="2147483801"/>
              <ac:spMk id="4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3023851847" sldId="2147483802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1395364755" sldId="2147483792"/>
            <pc:sldLayoutMk cId="91102296" sldId="2147483803"/>
          </pc:sldLayoutMkLst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91102296" sldId="214748380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1729F4C-3221-431D-B351-4A787CBA9EFE}" dt="2021-10-24T17:36:00.706" v="23"/>
            <ac:spMkLst>
              <pc:docMk/>
              <pc:sldMasterMk cId="1395364755" sldId="2147483792"/>
              <pc:sldLayoutMk cId="91102296" sldId="2147483803"/>
              <ac:spMk id="3" creationId="{00000000-0000-0000-0000-000000000000}"/>
            </ac:spMkLst>
          </pc:spChg>
        </pc:sldLayoutChg>
      </pc:sldMasterChg>
      <pc:sldMasterChg chg="add addSldLayout modSldLayout">
        <pc:chgData name="Юлия Сергеевна Гордиенко" userId="S::gordienko@ekbschool1.ru::ca833697-8d02-4731-ba57-781f8efd8a42" providerId="AD" clId="Web-{F1729F4C-3221-431D-B351-4A787CBA9EFE}" dt="2021-10-24T17:36:02.238" v="24"/>
        <pc:sldMasterMkLst>
          <pc:docMk/>
          <pc:sldMasterMk cId="3306005905" sldId="2147483804"/>
        </pc:sldMasterMkLst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3251819087" sldId="2147483805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1997561766" sldId="2147483806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3582040564" sldId="2147483807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3500982392" sldId="2147483808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3045655004" sldId="2147483809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232564518" sldId="2147483810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3494468368" sldId="2147483811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1754648308" sldId="2147483812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3413468835" sldId="2147483813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3752338758" sldId="2147483814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1729F4C-3221-431D-B351-4A787CBA9EFE}" dt="2021-10-24T17:36:02.238" v="24"/>
          <pc:sldLayoutMkLst>
            <pc:docMk/>
            <pc:sldMasterMk cId="3306005905" sldId="2147483804"/>
            <pc:sldLayoutMk cId="3399103715" sldId="2147483815"/>
          </pc:sldLayoutMkLst>
        </pc:sldLayoutChg>
      </pc:sldMasterChg>
    </pc:docChg>
  </pc:docChgLst>
  <pc:docChgLst>
    <pc:chgData name="Юлия Сергеевна Гордиенко" userId="S::gordienko@ekbschool1.ru::ca833697-8d02-4731-ba57-781f8efd8a42" providerId="AD" clId="Web-{6A2058B8-A705-4B49-B08E-33D5B20B8912}"/>
    <pc:docChg chg="modSld">
      <pc:chgData name="Юлия Сергеевна Гордиенко" userId="S::gordienko@ekbschool1.ru::ca833697-8d02-4731-ba57-781f8efd8a42" providerId="AD" clId="Web-{6A2058B8-A705-4B49-B08E-33D5B20B8912}" dt="2021-10-24T16:25:49.539" v="148"/>
      <pc:docMkLst>
        <pc:docMk/>
      </pc:docMkLst>
      <pc:sldChg chg="addSp delSp modSp">
        <pc:chgData name="Юлия Сергеевна Гордиенко" userId="S::gordienko@ekbschool1.ru::ca833697-8d02-4731-ba57-781f8efd8a42" providerId="AD" clId="Web-{6A2058B8-A705-4B49-B08E-33D5B20B8912}" dt="2021-10-24T16:20:01.217" v="132"/>
        <pc:sldMkLst>
          <pc:docMk/>
          <pc:sldMk cId="3389376434" sldId="267"/>
        </pc:sldMkLst>
        <pc:spChg chg="mod">
          <ac:chgData name="Юлия Сергеевна Гордиенко" userId="S::gordienko@ekbschool1.ru::ca833697-8d02-4731-ba57-781f8efd8a42" providerId="AD" clId="Web-{6A2058B8-A705-4B49-B08E-33D5B20B8912}" dt="2021-10-24T16:20:01.217" v="132"/>
          <ac:spMkLst>
            <pc:docMk/>
            <pc:sldMk cId="3389376434" sldId="267"/>
            <ac:spMk id="2" creationId="{276585DC-6EDB-4FF7-A10F-63DF5F749CB4}"/>
          </ac:spMkLst>
        </pc:spChg>
        <pc:spChg chg="mod">
          <ac:chgData name="Юлия Сергеевна Гордиенко" userId="S::gordienko@ekbschool1.ru::ca833697-8d02-4731-ba57-781f8efd8a42" providerId="AD" clId="Web-{6A2058B8-A705-4B49-B08E-33D5B20B8912}" dt="2021-10-24T16:20:01.217" v="132"/>
          <ac:spMkLst>
            <pc:docMk/>
            <pc:sldMk cId="3389376434" sldId="267"/>
            <ac:spMk id="3" creationId="{F9884332-E0DC-4533-BF1E-5911317DB337}"/>
          </ac:spMkLst>
        </pc:spChg>
        <pc:spChg chg="add mod">
          <ac:chgData name="Юлия Сергеевна Гордиенко" userId="S::gordienko@ekbschool1.ru::ca833697-8d02-4731-ba57-781f8efd8a42" providerId="AD" clId="Web-{6A2058B8-A705-4B49-B08E-33D5B20B8912}" dt="2021-10-24T16:07:29.620" v="126" actId="20577"/>
          <ac:spMkLst>
            <pc:docMk/>
            <pc:sldMk cId="3389376434" sldId="267"/>
            <ac:spMk id="4" creationId="{68341029-A496-4F1C-99CC-44C15FE349BB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0:01.217" v="132"/>
          <ac:spMkLst>
            <pc:docMk/>
            <pc:sldMk cId="3389376434" sldId="267"/>
            <ac:spMk id="8" creationId="{327D73B4-9F5C-4A64-A179-51B9500CB8B5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0:01.217" v="132"/>
          <ac:spMkLst>
            <pc:docMk/>
            <pc:sldMk cId="3389376434" sldId="267"/>
            <ac:spMk id="10" creationId="{C1F06963-6374-4B48-844F-071A9BAAAE02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0:01.217" v="132"/>
          <ac:spMkLst>
            <pc:docMk/>
            <pc:sldMk cId="3389376434" sldId="267"/>
            <ac:spMk id="12" creationId="{6CB927A4-E432-4310-9CD5-E89FF5063179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0:01.217" v="132"/>
          <ac:spMkLst>
            <pc:docMk/>
            <pc:sldMk cId="3389376434" sldId="267"/>
            <ac:spMk id="14" creationId="{1453BF6C-B012-48B7-B4E8-6D7AC7C27D02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0:01.217" v="132"/>
          <ac:spMkLst>
            <pc:docMk/>
            <pc:sldMk cId="3389376434" sldId="267"/>
            <ac:spMk id="16" creationId="{E3020543-B24B-4EC4-8FFC-8DD88EEA91A8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0:01.217" v="132"/>
          <ac:spMkLst>
            <pc:docMk/>
            <pc:sldMk cId="3389376434" sldId="267"/>
            <ac:spMk id="23" creationId="{79BB35BC-D5C2-4C8B-A22A-A71E6191913B}"/>
          </ac:spMkLst>
        </pc:spChg>
        <pc:picChg chg="add del mod">
          <ac:chgData name="Юлия Сергеевна Гордиенко" userId="S::gordienko@ekbschool1.ru::ca833697-8d02-4731-ba57-781f8efd8a42" providerId="AD" clId="Web-{6A2058B8-A705-4B49-B08E-33D5B20B8912}" dt="2021-10-24T16:09:40.952" v="128"/>
          <ac:picMkLst>
            <pc:docMk/>
            <pc:sldMk cId="3389376434" sldId="267"/>
            <ac:picMk id="5" creationId="{B1ECB058-B397-4773-B779-5CCD52193B13}"/>
          </ac:picMkLst>
        </pc:picChg>
        <pc:picChg chg="add del mod">
          <ac:chgData name="Юлия Сергеевна Гордиенко" userId="S::gordienko@ekbschool1.ru::ca833697-8d02-4731-ba57-781f8efd8a42" providerId="AD" clId="Web-{6A2058B8-A705-4B49-B08E-33D5B20B8912}" dt="2021-10-24T16:16:03.618" v="130"/>
          <ac:picMkLst>
            <pc:docMk/>
            <pc:sldMk cId="3389376434" sldId="267"/>
            <ac:picMk id="6" creationId="{2546978A-13C7-4FD8-9E3A-9B0F02BEE55E}"/>
          </ac:picMkLst>
        </pc:picChg>
        <pc:picChg chg="add mod ord">
          <ac:chgData name="Юлия Сергеевна Гордиенко" userId="S::gordienko@ekbschool1.ru::ca833697-8d02-4731-ba57-781f8efd8a42" providerId="AD" clId="Web-{6A2058B8-A705-4B49-B08E-33D5B20B8912}" dt="2021-10-24T16:20:01.217" v="132"/>
          <ac:picMkLst>
            <pc:docMk/>
            <pc:sldMk cId="3389376434" sldId="267"/>
            <ac:picMk id="7" creationId="{1C5EE601-BEF8-43C9-9200-1A50F094C015}"/>
          </ac:picMkLst>
        </pc:picChg>
        <pc:cxnChg chg="del">
          <ac:chgData name="Юлия Сергеевна Гордиенко" userId="S::gordienko@ekbschool1.ru::ca833697-8d02-4731-ba57-781f8efd8a42" providerId="AD" clId="Web-{6A2058B8-A705-4B49-B08E-33D5B20B8912}" dt="2021-10-24T16:20:01.217" v="132"/>
          <ac:cxnSpMkLst>
            <pc:docMk/>
            <pc:sldMk cId="3389376434" sldId="267"/>
            <ac:cxnSpMk id="18" creationId="{C49DA8F6-BCC1-4447-B54C-57856834B94B}"/>
          </ac:cxnSpMkLst>
        </pc:cxnChg>
      </pc:sldChg>
      <pc:sldChg chg="addSp delSp modSp">
        <pc:chgData name="Юлия Сергеевна Гордиенко" userId="S::gordienko@ekbschool1.ru::ca833697-8d02-4731-ba57-781f8efd8a42" providerId="AD" clId="Web-{6A2058B8-A705-4B49-B08E-33D5B20B8912}" dt="2021-10-24T16:21:13.516" v="134"/>
        <pc:sldMkLst>
          <pc:docMk/>
          <pc:sldMk cId="3587295359" sldId="268"/>
        </pc:sldMkLst>
        <pc:spChg chg="mod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2" creationId="{AD43A897-BD58-46C3-B041-B524542AD33E}"/>
          </ac:spMkLst>
        </pc:spChg>
        <pc:spChg chg="mod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3" creationId="{39682B9C-5915-406E-B6FB-15454FE1EAA0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8" creationId="{327D73B4-9F5C-4A64-A179-51B9500CB8B5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10" creationId="{C1F06963-6374-4B48-844F-071A9BAAAE02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12" creationId="{6CB927A4-E432-4310-9CD5-E89FF5063179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14" creationId="{1453BF6C-B012-48B7-B4E8-6D7AC7C27D02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16" creationId="{E3020543-B24B-4EC4-8FFC-8DD88EEA91A8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23" creationId="{04812C46-200A-4DEB-A05E-3ED6C68C2387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1:13.516" v="134"/>
          <ac:spMkLst>
            <pc:docMk/>
            <pc:sldMk cId="3587295359" sldId="268"/>
            <ac:spMk id="25" creationId="{D1EA859B-E555-4109-94F3-6700E046E008}"/>
          </ac:spMkLst>
        </pc:spChg>
        <pc:picChg chg="add mod ord">
          <ac:chgData name="Юлия Сергеевна Гордиенко" userId="S::gordienko@ekbschool1.ru::ca833697-8d02-4731-ba57-781f8efd8a42" providerId="AD" clId="Web-{6A2058B8-A705-4B49-B08E-33D5B20B8912}" dt="2021-10-24T16:21:13.516" v="134"/>
          <ac:picMkLst>
            <pc:docMk/>
            <pc:sldMk cId="3587295359" sldId="268"/>
            <ac:picMk id="4" creationId="{638307C1-9C36-4EAD-B2F2-EBB6758E6A06}"/>
          </ac:picMkLst>
        </pc:picChg>
        <pc:cxnChg chg="del">
          <ac:chgData name="Юлия Сергеевна Гордиенко" userId="S::gordienko@ekbschool1.ru::ca833697-8d02-4731-ba57-781f8efd8a42" providerId="AD" clId="Web-{6A2058B8-A705-4B49-B08E-33D5B20B8912}" dt="2021-10-24T16:21:13.516" v="134"/>
          <ac:cxnSpMkLst>
            <pc:docMk/>
            <pc:sldMk cId="3587295359" sldId="268"/>
            <ac:cxnSpMk id="18" creationId="{C49DA8F6-BCC1-4447-B54C-57856834B94B}"/>
          </ac:cxnSpMkLst>
        </pc:cxnChg>
      </pc:sldChg>
      <pc:sldChg chg="addSp delSp modSp mod setBg">
        <pc:chgData name="Юлия Сергеевна Гордиенко" userId="S::gordienko@ekbschool1.ru::ca833697-8d02-4731-ba57-781f8efd8a42" providerId="AD" clId="Web-{6A2058B8-A705-4B49-B08E-33D5B20B8912}" dt="2021-10-24T16:22:27.893" v="137"/>
        <pc:sldMkLst>
          <pc:docMk/>
          <pc:sldMk cId="2628587630" sldId="269"/>
        </pc:sldMkLst>
        <pc:spChg chg="mod">
          <ac:chgData name="Юлия Сергеевна Гордиенко" userId="S::gordienko@ekbschool1.ru::ca833697-8d02-4731-ba57-781f8efd8a42" providerId="AD" clId="Web-{6A2058B8-A705-4B49-B08E-33D5B20B8912}" dt="2021-10-24T16:22:27.893" v="137"/>
          <ac:spMkLst>
            <pc:docMk/>
            <pc:sldMk cId="2628587630" sldId="269"/>
            <ac:spMk id="2" creationId="{E959509E-974F-446A-9FA3-2939F38A5042}"/>
          </ac:spMkLst>
        </pc:spChg>
        <pc:spChg chg="mod">
          <ac:chgData name="Юлия Сергеевна Гордиенко" userId="S::gordienko@ekbschool1.ru::ca833697-8d02-4731-ba57-781f8efd8a42" providerId="AD" clId="Web-{6A2058B8-A705-4B49-B08E-33D5B20B8912}" dt="2021-10-24T16:22:27.893" v="137"/>
          <ac:spMkLst>
            <pc:docMk/>
            <pc:sldMk cId="2628587630" sldId="269"/>
            <ac:spMk id="3" creationId="{419A5C89-9D8C-443F-A576-98EAE2E971CC}"/>
          </ac:spMkLst>
        </pc:spChg>
        <pc:spChg chg="del">
          <ac:chgData name="Юлия Сергеевна Гордиенко" userId="S::gordienko@ekbschool1.ru::ca833697-8d02-4731-ba57-781f8efd8a42" providerId="AD" clId="Web-{6A2058B8-A705-4B49-B08E-33D5B20B8912}" dt="2021-10-24T16:21:26.173" v="135"/>
          <ac:spMkLst>
            <pc:docMk/>
            <pc:sldMk cId="2628587630" sldId="269"/>
            <ac:spMk id="4" creationId="{B542CFF3-2F7F-45DA-9D30-EDF8A9EC4B28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2:27.893" v="137"/>
          <ac:spMkLst>
            <pc:docMk/>
            <pc:sldMk cId="2628587630" sldId="269"/>
            <ac:spMk id="10" creationId="{04812C46-200A-4DEB-A05E-3ED6C68C2387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2:27.893" v="137"/>
          <ac:spMkLst>
            <pc:docMk/>
            <pc:sldMk cId="2628587630" sldId="269"/>
            <ac:spMk id="12" creationId="{D1EA859B-E555-4109-94F3-6700E046E008}"/>
          </ac:spMkLst>
        </pc:spChg>
        <pc:picChg chg="add mod ord">
          <ac:chgData name="Юлия Сергеевна Гордиенко" userId="S::gordienko@ekbschool1.ru::ca833697-8d02-4731-ba57-781f8efd8a42" providerId="AD" clId="Web-{6A2058B8-A705-4B49-B08E-33D5B20B8912}" dt="2021-10-24T16:22:27.893" v="137"/>
          <ac:picMkLst>
            <pc:docMk/>
            <pc:sldMk cId="2628587630" sldId="269"/>
            <ac:picMk id="5" creationId="{C87E122D-2AAA-461A-AB72-1F47392CD4EF}"/>
          </ac:picMkLst>
        </pc:picChg>
      </pc:sldChg>
      <pc:sldChg chg="addSp delSp modSp mod setBg">
        <pc:chgData name="Юлия Сергеевна Гордиенко" userId="S::gordienko@ekbschool1.ru::ca833697-8d02-4731-ba57-781f8efd8a42" providerId="AD" clId="Web-{6A2058B8-A705-4B49-B08E-33D5B20B8912}" dt="2021-10-24T16:23:25.395" v="141"/>
        <pc:sldMkLst>
          <pc:docMk/>
          <pc:sldMk cId="2613025472" sldId="271"/>
        </pc:sldMkLst>
        <pc:spChg chg="mod">
          <ac:chgData name="Юлия Сергеевна Гордиенко" userId="S::gordienko@ekbschool1.ru::ca833697-8d02-4731-ba57-781f8efd8a42" providerId="AD" clId="Web-{6A2058B8-A705-4B49-B08E-33D5B20B8912}" dt="2021-10-24T16:23:25.395" v="141"/>
          <ac:spMkLst>
            <pc:docMk/>
            <pc:sldMk cId="2613025472" sldId="271"/>
            <ac:spMk id="2" creationId="{B4AA1B88-8870-4285-AA26-C6B7011472D5}"/>
          </ac:spMkLst>
        </pc:spChg>
        <pc:spChg chg="mod">
          <ac:chgData name="Юлия Сергеевна Гордиенко" userId="S::gordienko@ekbschool1.ru::ca833697-8d02-4731-ba57-781f8efd8a42" providerId="AD" clId="Web-{6A2058B8-A705-4B49-B08E-33D5B20B8912}" dt="2021-10-24T16:23:25.395" v="141"/>
          <ac:spMkLst>
            <pc:docMk/>
            <pc:sldMk cId="2613025472" sldId="271"/>
            <ac:spMk id="3" creationId="{851A8512-8FFE-4552-BDBE-517F12E46E65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3:25.395" v="141"/>
          <ac:spMkLst>
            <pc:docMk/>
            <pc:sldMk cId="2613025472" sldId="271"/>
            <ac:spMk id="6" creationId="{04812C46-200A-4DEB-A05E-3ED6C68C2387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3:25.395" v="141"/>
          <ac:spMkLst>
            <pc:docMk/>
            <pc:sldMk cId="2613025472" sldId="271"/>
            <ac:spMk id="7" creationId="{D1EA859B-E555-4109-94F3-6700E046E008}"/>
          </ac:spMkLst>
        </pc:spChg>
        <pc:spChg chg="add del">
          <ac:chgData name="Юлия Сергеевна Гордиенко" userId="S::gordienko@ekbschool1.ru::ca833697-8d02-4731-ba57-781f8efd8a42" providerId="AD" clId="Web-{6A2058B8-A705-4B49-B08E-33D5B20B8912}" dt="2021-10-24T16:23:25.395" v="140"/>
          <ac:spMkLst>
            <pc:docMk/>
            <pc:sldMk cId="2613025472" sldId="271"/>
            <ac:spMk id="9" creationId="{04812C46-200A-4DEB-A05E-3ED6C68C2387}"/>
          </ac:spMkLst>
        </pc:spChg>
        <pc:spChg chg="add del">
          <ac:chgData name="Юлия Сергеевна Гордиенко" userId="S::gordienko@ekbschool1.ru::ca833697-8d02-4731-ba57-781f8efd8a42" providerId="AD" clId="Web-{6A2058B8-A705-4B49-B08E-33D5B20B8912}" dt="2021-10-24T16:23:25.395" v="140"/>
          <ac:spMkLst>
            <pc:docMk/>
            <pc:sldMk cId="2613025472" sldId="271"/>
            <ac:spMk id="11" creationId="{D1EA859B-E555-4109-94F3-6700E046E008}"/>
          </ac:spMkLst>
        </pc:spChg>
        <pc:picChg chg="add mod ord">
          <ac:chgData name="Юлия Сергеевна Гордиенко" userId="S::gordienko@ekbschool1.ru::ca833697-8d02-4731-ba57-781f8efd8a42" providerId="AD" clId="Web-{6A2058B8-A705-4B49-B08E-33D5B20B8912}" dt="2021-10-24T16:23:25.395" v="141"/>
          <ac:picMkLst>
            <pc:docMk/>
            <pc:sldMk cId="2613025472" sldId="271"/>
            <ac:picMk id="4" creationId="{1B1DAC22-D960-49BE-9764-9131B30507CD}"/>
          </ac:picMkLst>
        </pc:picChg>
      </pc:sldChg>
      <pc:sldChg chg="addSp modSp mod setBg">
        <pc:chgData name="Юлия Сергеевна Гордиенко" userId="S::gordienko@ekbschool1.ru::ca833697-8d02-4731-ba57-781f8efd8a42" providerId="AD" clId="Web-{6A2058B8-A705-4B49-B08E-33D5B20B8912}" dt="2021-10-24T16:24:50.584" v="143"/>
        <pc:sldMkLst>
          <pc:docMk/>
          <pc:sldMk cId="694311307" sldId="272"/>
        </pc:sldMkLst>
        <pc:spChg chg="mod">
          <ac:chgData name="Юлия Сергеевна Гордиенко" userId="S::gordienko@ekbschool1.ru::ca833697-8d02-4731-ba57-781f8efd8a42" providerId="AD" clId="Web-{6A2058B8-A705-4B49-B08E-33D5B20B8912}" dt="2021-10-24T16:24:50.584" v="143"/>
          <ac:spMkLst>
            <pc:docMk/>
            <pc:sldMk cId="694311307" sldId="272"/>
            <ac:spMk id="2" creationId="{3287D7DE-D2C5-4ADC-8F74-3513EAC41B25}"/>
          </ac:spMkLst>
        </pc:spChg>
        <pc:spChg chg="mod">
          <ac:chgData name="Юлия Сергеевна Гордиенко" userId="S::gordienko@ekbschool1.ru::ca833697-8d02-4731-ba57-781f8efd8a42" providerId="AD" clId="Web-{6A2058B8-A705-4B49-B08E-33D5B20B8912}" dt="2021-10-24T16:24:50.584" v="143"/>
          <ac:spMkLst>
            <pc:docMk/>
            <pc:sldMk cId="694311307" sldId="272"/>
            <ac:spMk id="3" creationId="{D10A159E-3557-42CD-A7C4-3AF6693FEAEE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4:50.584" v="143"/>
          <ac:spMkLst>
            <pc:docMk/>
            <pc:sldMk cId="694311307" sldId="272"/>
            <ac:spMk id="9" creationId="{04812C46-200A-4DEB-A05E-3ED6C68C2387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4:50.584" v="143"/>
          <ac:spMkLst>
            <pc:docMk/>
            <pc:sldMk cId="694311307" sldId="272"/>
            <ac:spMk id="11" creationId="{D1EA859B-E555-4109-94F3-6700E046E008}"/>
          </ac:spMkLst>
        </pc:spChg>
        <pc:picChg chg="add mod ord">
          <ac:chgData name="Юлия Сергеевна Гордиенко" userId="S::gordienko@ekbschool1.ru::ca833697-8d02-4731-ba57-781f8efd8a42" providerId="AD" clId="Web-{6A2058B8-A705-4B49-B08E-33D5B20B8912}" dt="2021-10-24T16:24:50.584" v="143"/>
          <ac:picMkLst>
            <pc:docMk/>
            <pc:sldMk cId="694311307" sldId="272"/>
            <ac:picMk id="4" creationId="{7CFBEB9D-12CA-42B9-B01E-D832A6BB1B17}"/>
          </ac:picMkLst>
        </pc:picChg>
      </pc:sldChg>
      <pc:sldChg chg="addSp modSp mod setBg">
        <pc:chgData name="Юлия Сергеевна Гордиенко" userId="S::gordienko@ekbschool1.ru::ca833697-8d02-4731-ba57-781f8efd8a42" providerId="AD" clId="Web-{6A2058B8-A705-4B49-B08E-33D5B20B8912}" dt="2021-10-24T16:25:49.539" v="148"/>
        <pc:sldMkLst>
          <pc:docMk/>
          <pc:sldMk cId="2996513990" sldId="273"/>
        </pc:sldMkLst>
        <pc:spChg chg="mod">
          <ac:chgData name="Юлия Сергеевна Гордиенко" userId="S::gordienko@ekbschool1.ru::ca833697-8d02-4731-ba57-781f8efd8a42" providerId="AD" clId="Web-{6A2058B8-A705-4B49-B08E-33D5B20B8912}" dt="2021-10-24T16:25:49.539" v="148"/>
          <ac:spMkLst>
            <pc:docMk/>
            <pc:sldMk cId="2996513990" sldId="273"/>
            <ac:spMk id="2" creationId="{E79371EA-1F6B-4F8A-B79C-1FC633A514FD}"/>
          </ac:spMkLst>
        </pc:spChg>
        <pc:spChg chg="mod">
          <ac:chgData name="Юлия Сергеевна Гордиенко" userId="S::gordienko@ekbschool1.ru::ca833697-8d02-4731-ba57-781f8efd8a42" providerId="AD" clId="Web-{6A2058B8-A705-4B49-B08E-33D5B20B8912}" dt="2021-10-24T16:25:49.539" v="148"/>
          <ac:spMkLst>
            <pc:docMk/>
            <pc:sldMk cId="2996513990" sldId="273"/>
            <ac:spMk id="3" creationId="{C0D2326F-C406-4B13-9A9A-07B444242CA0}"/>
          </ac:spMkLst>
        </pc:spChg>
        <pc:spChg chg="mod">
          <ac:chgData name="Юлия Сергеевна Гордиенко" userId="S::gordienko@ekbschool1.ru::ca833697-8d02-4731-ba57-781f8efd8a42" providerId="AD" clId="Web-{6A2058B8-A705-4B49-B08E-33D5B20B8912}" dt="2021-10-24T16:25:49.539" v="148"/>
          <ac:spMkLst>
            <pc:docMk/>
            <pc:sldMk cId="2996513990" sldId="273"/>
            <ac:spMk id="4" creationId="{74C82F69-1C07-4481-946A-C2D9DF78FFD7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5:49.539" v="148"/>
          <ac:spMkLst>
            <pc:docMk/>
            <pc:sldMk cId="2996513990" sldId="273"/>
            <ac:spMk id="10" creationId="{04812C46-200A-4DEB-A05E-3ED6C68C2387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25:49.539" v="148"/>
          <ac:spMkLst>
            <pc:docMk/>
            <pc:sldMk cId="2996513990" sldId="273"/>
            <ac:spMk id="12" creationId="{D1EA859B-E555-4109-94F3-6700E046E008}"/>
          </ac:spMkLst>
        </pc:spChg>
        <pc:picChg chg="add mod ord">
          <ac:chgData name="Юлия Сергеевна Гордиенко" userId="S::gordienko@ekbschool1.ru::ca833697-8d02-4731-ba57-781f8efd8a42" providerId="AD" clId="Web-{6A2058B8-A705-4B49-B08E-33D5B20B8912}" dt="2021-10-24T16:25:49.539" v="148"/>
          <ac:picMkLst>
            <pc:docMk/>
            <pc:sldMk cId="2996513990" sldId="273"/>
            <ac:picMk id="5" creationId="{687A9A8A-F3E1-4893-ADCF-01BB1AACF664}"/>
          </ac:picMkLst>
        </pc:picChg>
      </pc:sldChg>
      <pc:sldChg chg="modSp">
        <pc:chgData name="Юлия Сергеевна Гордиенко" userId="S::gordienko@ekbschool1.ru::ca833697-8d02-4731-ba57-781f8efd8a42" providerId="AD" clId="Web-{6A2058B8-A705-4B49-B08E-33D5B20B8912}" dt="2021-10-24T16:01:41.752" v="5" actId="14100"/>
        <pc:sldMkLst>
          <pc:docMk/>
          <pc:sldMk cId="2034282488" sldId="288"/>
        </pc:sldMkLst>
        <pc:spChg chg="mod">
          <ac:chgData name="Юлия Сергеевна Гордиенко" userId="S::gordienko@ekbschool1.ru::ca833697-8d02-4731-ba57-781f8efd8a42" providerId="AD" clId="Web-{6A2058B8-A705-4B49-B08E-33D5B20B8912}" dt="2021-10-24T16:01:23.611" v="1" actId="20577"/>
          <ac:spMkLst>
            <pc:docMk/>
            <pc:sldMk cId="2034282488" sldId="288"/>
            <ac:spMk id="2" creationId="{E3D2326C-7B29-43C8-8BF1-605057BE6561}"/>
          </ac:spMkLst>
        </pc:spChg>
        <pc:spChg chg="mod">
          <ac:chgData name="Юлия Сергеевна Гордиенко" userId="S::gordienko@ekbschool1.ru::ca833697-8d02-4731-ba57-781f8efd8a42" providerId="AD" clId="Web-{6A2058B8-A705-4B49-B08E-33D5B20B8912}" dt="2021-10-24T16:01:41.752" v="5" actId="14100"/>
          <ac:spMkLst>
            <pc:docMk/>
            <pc:sldMk cId="2034282488" sldId="288"/>
            <ac:spMk id="3" creationId="{0C4DB819-58BD-4BCC-A485-C9B4B09F155F}"/>
          </ac:spMkLst>
        </pc:spChg>
      </pc:sldChg>
      <pc:sldChg chg="addSp delSp modSp mod setBg">
        <pc:chgData name="Юлия Сергеевна Гордиенко" userId="S::gordienko@ekbschool1.ru::ca833697-8d02-4731-ba57-781f8efd8a42" providerId="AD" clId="Web-{6A2058B8-A705-4B49-B08E-33D5B20B8912}" dt="2021-10-24T16:04:45.663" v="96" actId="20577"/>
        <pc:sldMkLst>
          <pc:docMk/>
          <pc:sldMk cId="3561631371" sldId="289"/>
        </pc:sldMkLst>
        <pc:spChg chg="mod ord">
          <ac:chgData name="Юлия Сергеевна Гордиенко" userId="S::gordienko@ekbschool1.ru::ca833697-8d02-4731-ba57-781f8efd8a42" providerId="AD" clId="Web-{6A2058B8-A705-4B49-B08E-33D5B20B8912}" dt="2021-10-24T16:04:45.663" v="96" actId="20577"/>
          <ac:spMkLst>
            <pc:docMk/>
            <pc:sldMk cId="3561631371" sldId="289"/>
            <ac:spMk id="2" creationId="{A071E699-961A-407A-82DF-0EA2D22CD2E2}"/>
          </ac:spMkLst>
        </pc:spChg>
        <pc:spChg chg="del mod">
          <ac:chgData name="Юлия Сергеевна Гордиенко" userId="S::gordienko@ekbschool1.ru::ca833697-8d02-4731-ba57-781f8efd8a42" providerId="AD" clId="Web-{6A2058B8-A705-4B49-B08E-33D5B20B8912}" dt="2021-10-24T16:02:33.081" v="39"/>
          <ac:spMkLst>
            <pc:docMk/>
            <pc:sldMk cId="3561631371" sldId="289"/>
            <ac:spMk id="6" creationId="{8B22FE29-E66F-495D-A51F-B376214A2393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04:00.318" v="94"/>
          <ac:spMkLst>
            <pc:docMk/>
            <pc:sldMk cId="3561631371" sldId="289"/>
            <ac:spMk id="7" creationId="{2C051B14-6D8F-43CC-91E8-7C48B3689DDA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04:00.318" v="94"/>
          <ac:spMkLst>
            <pc:docMk/>
            <pc:sldMk cId="3561631371" sldId="289"/>
            <ac:spMk id="10" creationId="{56688E73-49B9-4052-A836-D248C825D70D}"/>
          </ac:spMkLst>
        </pc:spChg>
        <pc:spChg chg="add">
          <ac:chgData name="Юлия Сергеевна Гордиенко" userId="S::gordienko@ekbschool1.ru::ca833697-8d02-4731-ba57-781f8efd8a42" providerId="AD" clId="Web-{6A2058B8-A705-4B49-B08E-33D5B20B8912}" dt="2021-10-24T16:04:00.318" v="94"/>
          <ac:spMkLst>
            <pc:docMk/>
            <pc:sldMk cId="3561631371" sldId="289"/>
            <ac:spMk id="12" creationId="{5B6AEE0C-07FE-4154-BC7C-2F20530BC556}"/>
          </ac:spMkLst>
        </pc:spChg>
        <pc:picChg chg="add mod ord">
          <ac:chgData name="Юлия Сергеевна Гордиенко" userId="S::gordienko@ekbschool1.ru::ca833697-8d02-4731-ba57-781f8efd8a42" providerId="AD" clId="Web-{6A2058B8-A705-4B49-B08E-33D5B20B8912}" dt="2021-10-24T16:04:00.318" v="94"/>
          <ac:picMkLst>
            <pc:docMk/>
            <pc:sldMk cId="3561631371" sldId="289"/>
            <ac:picMk id="3" creationId="{3F32BC85-2C02-45C3-B220-F04A35D4D17F}"/>
          </ac:picMkLst>
        </pc:picChg>
      </pc:sldChg>
    </pc:docChg>
  </pc:docChgLst>
  <pc:docChgLst>
    <pc:chgData name="Юлия Сергеевна Гордиенко" userId="S::gordienko@ekbschool1.ru::ca833697-8d02-4731-ba57-781f8efd8a42" providerId="AD" clId="Web-{24EF3630-F97D-48C9-AE3A-A77030947BBA}"/>
    <pc:docChg chg="addSld delSld modSld sldOrd addMainMaster delMainMaster">
      <pc:chgData name="Юлия Сергеевна Гордиенко" userId="S::gordienko@ekbschool1.ru::ca833697-8d02-4731-ba57-781f8efd8a42" providerId="AD" clId="Web-{24EF3630-F97D-48C9-AE3A-A77030947BBA}" dt="2021-10-22T20:51:13.462" v="1349" actId="20577"/>
      <pc:docMkLst>
        <pc:docMk/>
      </pc:docMkLst>
      <pc:sldChg chg="addSp delSp modSp mod setBg modClrScheme addAnim delAnim setClrOvrMap delDesignElem chgLayout">
        <pc:chgData name="Юлия Сергеевна Гордиенко" userId="S::gordienko@ekbschool1.ru::ca833697-8d02-4731-ba57-781f8efd8a42" providerId="AD" clId="Web-{24EF3630-F97D-48C9-AE3A-A77030947BBA}" dt="2021-10-22T20:34:37.622" v="1125"/>
        <pc:sldMkLst>
          <pc:docMk/>
          <pc:sldMk cId="1351651579" sldId="256"/>
        </pc:sldMkLst>
        <pc:spChg chg="mod ord">
          <ac:chgData name="Юлия Сергеевна Гордиенко" userId="S::gordienko@ekbschool1.ru::ca833697-8d02-4731-ba57-781f8efd8a42" providerId="AD" clId="Web-{24EF3630-F97D-48C9-AE3A-A77030947BBA}" dt="2021-10-22T20:34:37.622" v="1124"/>
          <ac:spMkLst>
            <pc:docMk/>
            <pc:sldMk cId="1351651579" sldId="256"/>
            <ac:spMk id="2" creationId="{00000000-0000-0000-0000-000000000000}"/>
          </ac:spMkLst>
        </pc:spChg>
        <pc:spChg chg="mod ord">
          <ac:chgData name="Юлия Сергеевна Гордиенко" userId="S::gordienko@ekbschool1.ru::ca833697-8d02-4731-ba57-781f8efd8a42" providerId="AD" clId="Web-{24EF3630-F97D-48C9-AE3A-A77030947BBA}" dt="2021-10-22T20:34:37.622" v="1124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4:37.622" v="1124"/>
          <ac:spMkLst>
            <pc:docMk/>
            <pc:sldMk cId="1351651579" sldId="256"/>
            <ac:spMk id="6" creationId="{E91DC736-0EF8-4F87-9146-EBF1D2EE4D3D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4:37.622" v="1125"/>
          <ac:spMkLst>
            <pc:docMk/>
            <pc:sldMk cId="1351651579" sldId="256"/>
            <ac:spMk id="7" creationId="{5A59F003-E00A-43F9-91DC-CC54E3B87466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4:37.622" v="1125"/>
          <ac:spMkLst>
            <pc:docMk/>
            <pc:sldMk cId="1351651579" sldId="256"/>
            <ac:spMk id="8" creationId="{D74A4382-E3AD-430A-9A1F-DFA3E0E77A7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7:51:15.107" v="59"/>
          <ac:spMkLst>
            <pc:docMk/>
            <pc:sldMk cId="1351651579" sldId="256"/>
            <ac:spMk id="9" creationId="{71B2258F-86CA-4D4D-8270-BC05FCDEBFB3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4:37.622" v="1125"/>
          <ac:spMkLst>
            <pc:docMk/>
            <pc:sldMk cId="1351651579" sldId="256"/>
            <ac:spMk id="10" creationId="{79F40191-0F44-4FD1-82CC-ACB507C14BE6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4:37.622" v="1124"/>
          <ac:spMkLst>
            <pc:docMk/>
            <pc:sldMk cId="1351651579" sldId="256"/>
            <ac:spMk id="11" creationId="{097CD68E-23E3-4007-8847-CD0944C4F7BE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4:37.622" v="1124"/>
          <ac:spMkLst>
            <pc:docMk/>
            <pc:sldMk cId="1351651579" sldId="256"/>
            <ac:spMk id="13" creationId="{AF2F604E-43BE-4DC3-B983-E071523364F8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45.587" v="504"/>
          <ac:spMkLst>
            <pc:docMk/>
            <pc:sldMk cId="1351651579" sldId="256"/>
            <ac:spMk id="14" creationId="{5A59F003-E00A-43F9-91DC-CC54E3B87466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4:37.622" v="1124"/>
          <ac:spMkLst>
            <pc:docMk/>
            <pc:sldMk cId="1351651579" sldId="256"/>
            <ac:spMk id="15" creationId="{08C9B587-E65E-4B52-B37C-ABEBB6E87928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45.587" v="504"/>
          <ac:spMkLst>
            <pc:docMk/>
            <pc:sldMk cId="1351651579" sldId="256"/>
            <ac:spMk id="16" creationId="{D74A4382-E3AD-430A-9A1F-DFA3E0E77A7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45.587" v="504"/>
          <ac:spMkLst>
            <pc:docMk/>
            <pc:sldMk cId="1351651579" sldId="256"/>
            <ac:spMk id="18" creationId="{79F40191-0F44-4FD1-82CC-ACB507C14BE6}"/>
          </ac:spMkLst>
        </pc:spChg>
        <pc:picChg chg="add mod ord">
          <ac:chgData name="Юлия Сергеевна Гордиенко" userId="S::gordienko@ekbschool1.ru::ca833697-8d02-4731-ba57-781f8efd8a42" providerId="AD" clId="Web-{24EF3630-F97D-48C9-AE3A-A77030947BBA}" dt="2021-10-22T20:34:37.622" v="1124"/>
          <ac:picMkLst>
            <pc:docMk/>
            <pc:sldMk cId="1351651579" sldId="256"/>
            <ac:picMk id="4" creationId="{8FEDB54B-DCD4-4A4C-9A42-E00514D8AD30}"/>
          </ac:picMkLst>
        </pc:picChg>
      </pc:sldChg>
      <pc:sldChg chg="addSp delSp modSp new mod ord modClrScheme chgLayout">
        <pc:chgData name="Юлия Сергеевна Гордиенко" userId="S::gordienko@ekbschool1.ru::ca833697-8d02-4731-ba57-781f8efd8a42" providerId="AD" clId="Web-{24EF3630-F97D-48C9-AE3A-A77030947BBA}" dt="2021-10-22T20:15:07.561" v="884" actId="20577"/>
        <pc:sldMkLst>
          <pc:docMk/>
          <pc:sldMk cId="2252058901" sldId="257"/>
        </pc:sldMkLst>
        <pc:spChg chg="mod ord">
          <ac:chgData name="Юлия Сергеевна Гордиенко" userId="S::gordienko@ekbschool1.ru::ca833697-8d02-4731-ba57-781f8efd8a42" providerId="AD" clId="Web-{24EF3630-F97D-48C9-AE3A-A77030947BBA}" dt="2021-10-22T20:15:04.123" v="883" actId="20577"/>
          <ac:spMkLst>
            <pc:docMk/>
            <pc:sldMk cId="2252058901" sldId="257"/>
            <ac:spMk id="2" creationId="{ADB5277C-CB67-4B78-926D-C9CB33D37575}"/>
          </ac:spMkLst>
        </pc:spChg>
        <pc:spChg chg="mod ord">
          <ac:chgData name="Юлия Сергеевна Гордиенко" userId="S::gordienko@ekbschool1.ru::ca833697-8d02-4731-ba57-781f8efd8a42" providerId="AD" clId="Web-{24EF3630-F97D-48C9-AE3A-A77030947BBA}" dt="2021-10-22T20:15:07.561" v="884" actId="20577"/>
          <ac:spMkLst>
            <pc:docMk/>
            <pc:sldMk cId="2252058901" sldId="257"/>
            <ac:spMk id="3" creationId="{A98E31A0-E568-4062-B08C-20E95A1418F2}"/>
          </ac:spMkLst>
        </pc:spChg>
        <pc:spChg chg="del mod ord">
          <ac:chgData name="Юлия Сергеевна Гордиенко" userId="S::gordienko@ekbschool1.ru::ca833697-8d02-4731-ba57-781f8efd8a42" providerId="AD" clId="Web-{24EF3630-F97D-48C9-AE3A-A77030947BBA}" dt="2021-10-22T19:48:21.467" v="533"/>
          <ac:spMkLst>
            <pc:docMk/>
            <pc:sldMk cId="2252058901" sldId="257"/>
            <ac:spMk id="4" creationId="{68BCFF77-4466-4608-91C0-792CE58AB33A}"/>
          </ac:spMkLst>
        </pc:spChg>
        <pc:spChg chg="mod ord">
          <ac:chgData name="Юлия Сергеевна Гордиенко" userId="S::gordienko@ekbschool1.ru::ca833697-8d02-4731-ba57-781f8efd8a42" providerId="AD" clId="Web-{24EF3630-F97D-48C9-AE3A-A77030947BBA}" dt="2021-10-22T19:40:40.153" v="510"/>
          <ac:spMkLst>
            <pc:docMk/>
            <pc:sldMk cId="2252058901" sldId="257"/>
            <ac:spMk id="5" creationId="{388EA291-8161-4DD5-815B-8E4E7113DFC3}"/>
          </ac:spMkLst>
        </pc:spChg>
        <pc:spChg chg="del mod ord">
          <ac:chgData name="Юлия Сергеевна Гордиенко" userId="S::gordienko@ekbschool1.ru::ca833697-8d02-4731-ba57-781f8efd8a42" providerId="AD" clId="Web-{24EF3630-F97D-48C9-AE3A-A77030947BBA}" dt="2021-10-22T19:50:10.339" v="534"/>
          <ac:spMkLst>
            <pc:docMk/>
            <pc:sldMk cId="2252058901" sldId="257"/>
            <ac:spMk id="6" creationId="{CDCF74C6-3E82-4E0B-B25B-CC6471A19879}"/>
          </ac:spMkLst>
        </pc:spChg>
        <pc:spChg chg="add del mod">
          <ac:chgData name="Юлия Сергеевна Гордиенко" userId="S::gordienko@ekbschool1.ru::ca833697-8d02-4731-ba57-781f8efd8a42" providerId="AD" clId="Web-{24EF3630-F97D-48C9-AE3A-A77030947BBA}" dt="2021-10-22T19:51:45.310" v="539"/>
          <ac:spMkLst>
            <pc:docMk/>
            <pc:sldMk cId="2252058901" sldId="257"/>
            <ac:spMk id="10" creationId="{122FABC6-DA93-4C4B-9388-1E02A4A52646}"/>
          </ac:spMkLst>
        </pc:spChg>
        <pc:spChg chg="add mod">
          <ac:chgData name="Юлия Сергеевна Гордиенко" userId="S::gordienko@ekbschool1.ru::ca833697-8d02-4731-ba57-781f8efd8a42" providerId="AD" clId="Web-{24EF3630-F97D-48C9-AE3A-A77030947BBA}" dt="2021-10-22T19:50:19.917" v="536"/>
          <ac:spMkLst>
            <pc:docMk/>
            <pc:sldMk cId="2252058901" sldId="257"/>
            <ac:spMk id="12" creationId="{32362226-A6FC-429E-93BB-B9ED0F57175A}"/>
          </ac:spMkLst>
        </pc:spChg>
        <pc:picChg chg="add del mod ord">
          <ac:chgData name="Юлия Сергеевна Гордиенко" userId="S::gordienko@ekbschool1.ru::ca833697-8d02-4731-ba57-781f8efd8a42" providerId="AD" clId="Web-{24EF3630-F97D-48C9-AE3A-A77030947BBA}" dt="2021-10-22T19:50:17.808" v="535"/>
          <ac:picMkLst>
            <pc:docMk/>
            <pc:sldMk cId="2252058901" sldId="257"/>
            <ac:picMk id="7" creationId="{AE6693A6-7517-4A79-9C00-02ADDCF17D7F}"/>
          </ac:picMkLst>
        </pc:picChg>
        <pc:picChg chg="add del mod ord">
          <ac:chgData name="Юлия Сергеевна Гордиенко" userId="S::gordienko@ekbschool1.ru::ca833697-8d02-4731-ba57-781f8efd8a42" providerId="AD" clId="Web-{24EF3630-F97D-48C9-AE3A-A77030947BBA}" dt="2021-10-22T19:50:19.917" v="536"/>
          <ac:picMkLst>
            <pc:docMk/>
            <pc:sldMk cId="2252058901" sldId="257"/>
            <ac:picMk id="8" creationId="{BE23135A-4503-43FB-81F9-CAE3D3964059}"/>
          </ac:picMkLst>
        </pc:picChg>
        <pc:picChg chg="add del mod ord">
          <ac:chgData name="Юлия Сергеевна Гордиенко" userId="S::gordienko@ekbschool1.ru::ca833697-8d02-4731-ba57-781f8efd8a42" providerId="AD" clId="Web-{24EF3630-F97D-48C9-AE3A-A77030947BBA}" dt="2021-10-22T19:50:53.731" v="538"/>
          <ac:picMkLst>
            <pc:docMk/>
            <pc:sldMk cId="2252058901" sldId="257"/>
            <ac:picMk id="13" creationId="{E1435791-52A7-47C9-8CA4-8016DF2E9FD6}"/>
          </ac:picMkLst>
        </pc:picChg>
        <pc:picChg chg="add mod ord">
          <ac:chgData name="Юлия Сергеевна Гордиенко" userId="S::gordienko@ekbschool1.ru::ca833697-8d02-4731-ba57-781f8efd8a42" providerId="AD" clId="Web-{24EF3630-F97D-48C9-AE3A-A77030947BBA}" dt="2021-10-22T20:14:48.826" v="881" actId="1076"/>
          <ac:picMkLst>
            <pc:docMk/>
            <pc:sldMk cId="2252058901" sldId="257"/>
            <ac:picMk id="14" creationId="{54113084-0A7D-4E88-8065-6FF8A8E31C33}"/>
          </ac:picMkLst>
        </pc:picChg>
      </pc:sldChg>
      <pc:sldChg chg="addSp delSp modSp new mod setBg modClrScheme setClrOvrMap delDesignElem chgLayout">
        <pc:chgData name="Юлия Сергеевна Гордиенко" userId="S::gordienko@ekbschool1.ru::ca833697-8d02-4731-ba57-781f8efd8a42" providerId="AD" clId="Web-{24EF3630-F97D-48C9-AE3A-A77030947BBA}" dt="2021-10-22T20:41:54.243" v="1163"/>
        <pc:sldMkLst>
          <pc:docMk/>
          <pc:sldMk cId="1706052092" sldId="258"/>
        </pc:sldMkLst>
        <pc:spChg chg="mod ord">
          <ac:chgData name="Юлия Сергеевна Гордиенко" userId="S::gordienko@ekbschool1.ru::ca833697-8d02-4731-ba57-781f8efd8a42" providerId="AD" clId="Web-{24EF3630-F97D-48C9-AE3A-A77030947BBA}" dt="2021-10-22T20:41:54.243" v="1163"/>
          <ac:spMkLst>
            <pc:docMk/>
            <pc:sldMk cId="1706052092" sldId="258"/>
            <ac:spMk id="2" creationId="{0DA51B68-8F10-4B0C-B21F-59EF9B322771}"/>
          </ac:spMkLst>
        </pc:spChg>
        <pc:spChg chg="mod ord">
          <ac:chgData name="Юлия Сергеевна Гордиенко" userId="S::gordienko@ekbschool1.ru::ca833697-8d02-4731-ba57-781f8efd8a42" providerId="AD" clId="Web-{24EF3630-F97D-48C9-AE3A-A77030947BBA}" dt="2021-10-22T20:41:54.243" v="1163"/>
          <ac:spMkLst>
            <pc:docMk/>
            <pc:sldMk cId="1706052092" sldId="258"/>
            <ac:spMk id="3" creationId="{3B849A20-AC88-4BBC-901D-12BA5ADB38F1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54.556" v="507"/>
          <ac:spMkLst>
            <pc:docMk/>
            <pc:sldMk cId="1706052092" sldId="258"/>
            <ac:spMk id="5" creationId="{907EF6B7-1338-4443-8C46-6A318D952DF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54.556" v="507"/>
          <ac:spMkLst>
            <pc:docMk/>
            <pc:sldMk cId="1706052092" sldId="258"/>
            <ac:spMk id="6" creationId="{DAAE4CDD-124C-4DCF-9584-B6033B545DD5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54.556" v="507"/>
          <ac:spMkLst>
            <pc:docMk/>
            <pc:sldMk cId="1706052092" sldId="258"/>
            <ac:spMk id="7" creationId="{081E4A58-353D-44AE-B2FC-2A74E2E400F7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4:49.264" v="499"/>
          <ac:spMkLst>
            <pc:docMk/>
            <pc:sldMk cId="1706052092" sldId="258"/>
            <ac:spMk id="8" creationId="{907EF6B7-1338-4443-8C46-6A318D952DF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40:42.575" v="511"/>
          <ac:spMkLst>
            <pc:docMk/>
            <pc:sldMk cId="1706052092" sldId="258"/>
            <ac:spMk id="9" creationId="{907EF6B7-1338-4443-8C46-6A318D952DF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4:49.264" v="499"/>
          <ac:spMkLst>
            <pc:docMk/>
            <pc:sldMk cId="1706052092" sldId="258"/>
            <ac:spMk id="10" creationId="{DAAE4CDD-124C-4DCF-9584-B6033B545DD5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40:42.575" v="511"/>
          <ac:spMkLst>
            <pc:docMk/>
            <pc:sldMk cId="1706052092" sldId="258"/>
            <ac:spMk id="11" creationId="{DAAE4CDD-124C-4DCF-9584-B6033B545DD5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4:49.264" v="499"/>
          <ac:spMkLst>
            <pc:docMk/>
            <pc:sldMk cId="1706052092" sldId="258"/>
            <ac:spMk id="12" creationId="{081E4A58-353D-44AE-B2FC-2A74E2E400F7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40:42.575" v="511"/>
          <ac:spMkLst>
            <pc:docMk/>
            <pc:sldMk cId="1706052092" sldId="258"/>
            <ac:spMk id="13" creationId="{081E4A58-353D-44AE-B2FC-2A74E2E400F7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45.587" v="504"/>
          <ac:spMkLst>
            <pc:docMk/>
            <pc:sldMk cId="1706052092" sldId="258"/>
            <ac:spMk id="14" creationId="{907EF6B7-1338-4443-8C46-6A318D952DF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45.587" v="504"/>
          <ac:spMkLst>
            <pc:docMk/>
            <pc:sldMk cId="1706052092" sldId="258"/>
            <ac:spMk id="15" creationId="{DAAE4CDD-124C-4DCF-9584-B6033B545DD5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8:45.587" v="504"/>
          <ac:spMkLst>
            <pc:docMk/>
            <pc:sldMk cId="1706052092" sldId="258"/>
            <ac:spMk id="16" creationId="{081E4A58-353D-44AE-B2FC-2A74E2E400F7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4:49.248" v="498"/>
          <ac:spMkLst>
            <pc:docMk/>
            <pc:sldMk cId="1706052092" sldId="258"/>
            <ac:spMk id="17" creationId="{76EFD3D9-44F0-4267-BCC1-1613E79D8274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7:33.455" v="1128"/>
          <ac:spMkLst>
            <pc:docMk/>
            <pc:sldMk cId="1706052092" sldId="258"/>
            <ac:spMk id="18" creationId="{907EF6B7-1338-4443-8C46-6A318D952DF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4:49.248" v="498"/>
          <ac:spMkLst>
            <pc:docMk/>
            <pc:sldMk cId="1706052092" sldId="258"/>
            <ac:spMk id="19" creationId="{A779A851-95D6-41AF-937A-B0E4B7F6FA8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7:33.455" v="1128"/>
          <ac:spMkLst>
            <pc:docMk/>
            <pc:sldMk cId="1706052092" sldId="258"/>
            <ac:spMk id="20" creationId="{DAAE4CDD-124C-4DCF-9584-B6033B545DD5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4:49.248" v="498"/>
          <ac:spMkLst>
            <pc:docMk/>
            <pc:sldMk cId="1706052092" sldId="258"/>
            <ac:spMk id="21" creationId="{953FB2E7-B6CB-429C-81EB-D9516D6D5C8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7:33.455" v="1128"/>
          <ac:spMkLst>
            <pc:docMk/>
            <pc:sldMk cId="1706052092" sldId="258"/>
            <ac:spMk id="22" creationId="{081E4A58-353D-44AE-B2FC-2A74E2E400F7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4:49.248" v="498"/>
          <ac:spMkLst>
            <pc:docMk/>
            <pc:sldMk cId="1706052092" sldId="258"/>
            <ac:spMk id="23" creationId="{2EC40DB1-B719-4A13-9A4D-0966B4B27866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19:34:49.248" v="498"/>
          <ac:spMkLst>
            <pc:docMk/>
            <pc:sldMk cId="1706052092" sldId="258"/>
            <ac:spMk id="25" creationId="{82211336-CFF3-412D-868A-6679C1004C45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53.490" v="1147"/>
          <ac:spMkLst>
            <pc:docMk/>
            <pc:sldMk cId="1706052092" sldId="258"/>
            <ac:spMk id="29" creationId="{53E60C6D-4E85-4E14-BCDF-BF15C241F7CA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53.490" v="1147"/>
          <ac:spMkLst>
            <pc:docMk/>
            <pc:sldMk cId="1706052092" sldId="258"/>
            <ac:spMk id="31" creationId="{7D42D292-4C48-479B-9E59-E29CD9871C0C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53.490" v="1147"/>
          <ac:spMkLst>
            <pc:docMk/>
            <pc:sldMk cId="1706052092" sldId="258"/>
            <ac:spMk id="33" creationId="{533DF362-939D-4EEE-8DC4-6B54607E5611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18.036" v="1142"/>
          <ac:spMkLst>
            <pc:docMk/>
            <pc:sldMk cId="1706052092" sldId="258"/>
            <ac:spMk id="35" creationId="{79BB35BC-D5C2-4C8B-A22A-A71E6191913B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53.474" v="1146"/>
          <ac:spMkLst>
            <pc:docMk/>
            <pc:sldMk cId="1706052092" sldId="258"/>
            <ac:spMk id="37" creationId="{7C432AFE-B3D2-4BFF-BF8F-96C27AFF1AC7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12.317" v="1140"/>
          <ac:spMkLst>
            <pc:docMk/>
            <pc:sldMk cId="1706052092" sldId="258"/>
            <ac:spMk id="38" creationId="{04812C46-200A-4DEB-A05E-3ED6C68C2387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53.474" v="1146"/>
          <ac:spMkLst>
            <pc:docMk/>
            <pc:sldMk cId="1706052092" sldId="258"/>
            <ac:spMk id="39" creationId="{AF2F604E-43BE-4DC3-B983-E071523364F8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12.317" v="1140"/>
          <ac:spMkLst>
            <pc:docMk/>
            <pc:sldMk cId="1706052092" sldId="258"/>
            <ac:spMk id="40" creationId="{D1EA859B-E555-4109-94F3-6700E046E008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41:54.243" v="1163"/>
          <ac:spMkLst>
            <pc:docMk/>
            <pc:sldMk cId="1706052092" sldId="258"/>
            <ac:spMk id="41" creationId="{8108D317-7CBD-4897-BD1F-959436D2A3BE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9:53.474" v="1146"/>
          <ac:spMkLst>
            <pc:docMk/>
            <pc:sldMk cId="1706052092" sldId="258"/>
            <ac:spMk id="42" creationId="{08C9B587-E65E-4B52-B37C-ABEBB6E87928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41:54.243" v="1163"/>
          <ac:spMkLst>
            <pc:docMk/>
            <pc:sldMk cId="1706052092" sldId="258"/>
            <ac:spMk id="43" creationId="{D6297641-8B9F-4767-9606-8A11313227BF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41:54.243" v="1163"/>
          <ac:spMkLst>
            <pc:docMk/>
            <pc:sldMk cId="1706052092" sldId="258"/>
            <ac:spMk id="44" creationId="{D8F3CA65-EA00-46B4-9616-39E6853F7BED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41:54.243" v="1163"/>
          <ac:spMkLst>
            <pc:docMk/>
            <pc:sldMk cId="1706052092" sldId="258"/>
            <ac:spMk id="49" creationId="{7C432AFE-B3D2-4BFF-BF8F-96C27AFF1AC7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41:54.243" v="1163"/>
          <ac:spMkLst>
            <pc:docMk/>
            <pc:sldMk cId="1706052092" sldId="258"/>
            <ac:spMk id="51" creationId="{AF2F604E-43BE-4DC3-B983-E071523364F8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41:54.243" v="1163"/>
          <ac:spMkLst>
            <pc:docMk/>
            <pc:sldMk cId="1706052092" sldId="258"/>
            <ac:spMk id="53" creationId="{08C9B587-E65E-4B52-B37C-ABEBB6E87928}"/>
          </ac:spMkLst>
        </pc:spChg>
        <pc:picChg chg="add del mod ord">
          <ac:chgData name="Юлия Сергеевна Гордиенко" userId="S::gordienko@ekbschool1.ru::ca833697-8d02-4731-ba57-781f8efd8a42" providerId="AD" clId="Web-{24EF3630-F97D-48C9-AE3A-A77030947BBA}" dt="2021-10-22T20:39:01.567" v="1138"/>
          <ac:picMkLst>
            <pc:docMk/>
            <pc:sldMk cId="1706052092" sldId="258"/>
            <ac:picMk id="4" creationId="{60688336-4A01-455A-99BA-3D39ABCFD451}"/>
          </ac:picMkLst>
        </pc:picChg>
        <pc:picChg chg="add mod ord">
          <ac:chgData name="Юлия Сергеевна Гордиенко" userId="S::gordienko@ekbschool1.ru::ca833697-8d02-4731-ba57-781f8efd8a42" providerId="AD" clId="Web-{24EF3630-F97D-48C9-AE3A-A77030947BBA}" dt="2021-10-22T20:41:54.243" v="1163"/>
          <ac:picMkLst>
            <pc:docMk/>
            <pc:sldMk cId="1706052092" sldId="258"/>
            <ac:picMk id="24" creationId="{32D8811D-CDA4-4313-9705-AF675FD4F5CC}"/>
          </ac:picMkLst>
        </pc:picChg>
        <pc:cxnChg chg="add del">
          <ac:chgData name="Юлия Сергеевна Гордиенко" userId="S::gordienko@ekbschool1.ru::ca833697-8d02-4731-ba57-781f8efd8a42" providerId="AD" clId="Web-{24EF3630-F97D-48C9-AE3A-A77030947BBA}" dt="2021-10-22T20:39:21.192" v="1144"/>
          <ac:cxnSpMkLst>
            <pc:docMk/>
            <pc:sldMk cId="1706052092" sldId="258"/>
            <ac:cxnSpMk id="36" creationId="{E4A809D5-3600-46D4-A466-67F2349A54FB}"/>
          </ac:cxnSpMkLst>
        </pc:cxn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43:04.339" v="1180" actId="20577"/>
        <pc:sldMkLst>
          <pc:docMk/>
          <pc:sldMk cId="395411872" sldId="259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3:04.339" v="1180" actId="20577"/>
          <ac:spMkLst>
            <pc:docMk/>
            <pc:sldMk cId="395411872" sldId="259"/>
            <ac:spMk id="2" creationId="{23837155-BBAF-423C-A99A-5B5095097D07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19:56:03.397" v="640" actId="20577"/>
        <pc:sldMkLst>
          <pc:docMk/>
          <pc:sldMk cId="240948016" sldId="260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19:56:03.397" v="640" actId="20577"/>
          <ac:spMkLst>
            <pc:docMk/>
            <pc:sldMk cId="240948016" sldId="260"/>
            <ac:spMk id="2" creationId="{625D700E-3B79-4CA1-A0AD-74B4CB373D6B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19:57:43.071" v="711" actId="20577"/>
        <pc:sldMkLst>
          <pc:docMk/>
          <pc:sldMk cId="1541689774" sldId="261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19:57:43.071" v="711" actId="20577"/>
          <ac:spMkLst>
            <pc:docMk/>
            <pc:sldMk cId="1541689774" sldId="261"/>
            <ac:spMk id="2" creationId="{45FF3F4B-D2B6-4B55-B182-24B2F8257C37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19:56:33.460" v="651" actId="20577"/>
        <pc:sldMkLst>
          <pc:docMk/>
          <pc:sldMk cId="3685497866" sldId="262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19:56:33.460" v="651" actId="20577"/>
          <ac:spMkLst>
            <pc:docMk/>
            <pc:sldMk cId="3685497866" sldId="262"/>
            <ac:spMk id="2" creationId="{23BEF406-B7BE-43F5-8089-57FFDD28B153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19:58:10.650" v="732" actId="20577"/>
        <pc:sldMkLst>
          <pc:docMk/>
          <pc:sldMk cId="2304143991" sldId="263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19:58:10.650" v="732" actId="20577"/>
          <ac:spMkLst>
            <pc:docMk/>
            <pc:sldMk cId="2304143991" sldId="263"/>
            <ac:spMk id="2" creationId="{B6794AB5-768F-4FA6-96C9-E17E2B39E1AF}"/>
          </ac:spMkLst>
        </pc:spChg>
      </pc:sldChg>
      <pc:sldChg chg="addSp delSp modSp new mod setBg addAnim delAnim">
        <pc:chgData name="Юлия Сергеевна Гордиенко" userId="S::gordienko@ekbschool1.ru::ca833697-8d02-4731-ba57-781f8efd8a42" providerId="AD" clId="Web-{24EF3630-F97D-48C9-AE3A-A77030947BBA}" dt="2021-10-22T20:33:55.292" v="1120"/>
        <pc:sldMkLst>
          <pc:docMk/>
          <pc:sldMk cId="717276203" sldId="264"/>
        </pc:sldMkLst>
        <pc:spChg chg="mod ord">
          <ac:chgData name="Юлия Сергеевна Гордиенко" userId="S::gordienko@ekbschool1.ru::ca833697-8d02-4731-ba57-781f8efd8a42" providerId="AD" clId="Web-{24EF3630-F97D-48C9-AE3A-A77030947BBA}" dt="2021-10-22T20:33:55.292" v="1118"/>
          <ac:spMkLst>
            <pc:docMk/>
            <pc:sldMk cId="717276203" sldId="264"/>
            <ac:spMk id="2" creationId="{3163798C-C6DE-4ABF-95A2-359002CB8553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33:55.292" v="1118"/>
          <ac:spMkLst>
            <pc:docMk/>
            <pc:sldMk cId="717276203" sldId="264"/>
            <ac:spMk id="3" creationId="{B0C06547-14A2-44BF-AACF-71E2BCE91FD9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5" creationId="{88294908-8B00-4F58-BBBA-20F71A40AA9E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6" creationId="{4364C879-1404-4203-8E9D-CC5DE0A621A2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7" creationId="{84617302-4B0D-4351-A6BB-6F0930D943AC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2.214" v="1115"/>
          <ac:spMkLst>
            <pc:docMk/>
            <pc:sldMk cId="717276203" sldId="264"/>
            <ac:spMk id="8" creationId="{D278ADA9-6383-4BDD-80D2-8899A402687B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9" creationId="{DA2C7802-C2E0-4218-8F89-8DD7CCD2CD1C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2.214" v="1115"/>
          <ac:spMkLst>
            <pc:docMk/>
            <pc:sldMk cId="717276203" sldId="264"/>
            <ac:spMk id="10" creationId="{484B7147-B0F6-40ED-B5A2-FF72BC8198B6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11" creationId="{A6D7111A-21E5-4EE9-8A78-10E5530F0116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2.214" v="1115"/>
          <ac:spMkLst>
            <pc:docMk/>
            <pc:sldMk cId="717276203" sldId="264"/>
            <ac:spMk id="12" creationId="{B36D2DE0-0628-4A9A-A59D-7BA8B5EB3022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13" creationId="{A3969E80-A77B-49FC-9122-D89AFD5EE118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2.214" v="1115"/>
          <ac:spMkLst>
            <pc:docMk/>
            <pc:sldMk cId="717276203" sldId="264"/>
            <ac:spMk id="14" creationId="{48E405C9-94BE-41DA-928C-DEC9A8550E9F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3:55.292" v="1118"/>
          <ac:spMkLst>
            <pc:docMk/>
            <pc:sldMk cId="717276203" sldId="264"/>
            <ac:spMk id="15" creationId="{4E1BEB12-92AF-4445-98AD-4C7756E7C93B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2.214" v="1115"/>
          <ac:spMkLst>
            <pc:docMk/>
            <pc:sldMk cId="717276203" sldId="264"/>
            <ac:spMk id="16" creationId="{D2091A72-D5BB-42AC-8FD3-F7747D90861E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3:55.292" v="1118"/>
          <ac:spMkLst>
            <pc:docMk/>
            <pc:sldMk cId="717276203" sldId="264"/>
            <ac:spMk id="17" creationId="{D0522C2C-7B5C-48A7-A969-03941E5D2E76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2.214" v="1115"/>
          <ac:spMkLst>
            <pc:docMk/>
            <pc:sldMk cId="717276203" sldId="264"/>
            <ac:spMk id="18" creationId="{6ED12BFC-A737-46AF-8411-481112D54B0C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3:55.292" v="1118"/>
          <ac:spMkLst>
            <pc:docMk/>
            <pc:sldMk cId="717276203" sldId="264"/>
            <ac:spMk id="19" creationId="{9C682A1A-5B2D-4111-BBD6-620165633E5B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20" creationId="{1849CA57-76BD-4CF2-80BA-D7A46A01B7B1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3:55.292" v="1118"/>
          <ac:spMkLst>
            <pc:docMk/>
            <pc:sldMk cId="717276203" sldId="264"/>
            <ac:spMk id="21" creationId="{D6EE29F2-D77F-4BD0-A20B-334D316A1C9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22" creationId="{35E9085E-E730-4768-83D4-6CB7E9897153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3:55.292" v="1118"/>
          <ac:spMkLst>
            <pc:docMk/>
            <pc:sldMk cId="717276203" sldId="264"/>
            <ac:spMk id="23" creationId="{22D09ED2-868F-42C6-866E-F92E0CEF314F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24" creationId="{973272FE-A474-4CAE-8CA2-BCC8B476C3F4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26" creationId="{E07981EA-05A6-437C-88D7-B377B92B031D}"/>
          </ac:spMkLst>
        </pc:spChg>
        <pc:spChg chg="add del">
          <ac:chgData name="Юлия Сергеевна Гордиенко" userId="S::gordienko@ekbschool1.ru::ca833697-8d02-4731-ba57-781f8efd8a42" providerId="AD" clId="Web-{24EF3630-F97D-48C9-AE3A-A77030947BBA}" dt="2021-10-22T20:33:55.277" v="1117"/>
          <ac:spMkLst>
            <pc:docMk/>
            <pc:sldMk cId="717276203" sldId="264"/>
            <ac:spMk id="28" creationId="{15E3C750-986E-4769-B1AE-49289FBEE757}"/>
          </ac:spMkLst>
        </pc:spChg>
      </pc:sldChg>
      <pc:sldChg chg="addSp delSp modSp new">
        <pc:chgData name="Юлия Сергеевна Гордиенко" userId="S::gordienko@ekbschool1.ru::ca833697-8d02-4731-ba57-781f8efd8a42" providerId="AD" clId="Web-{24EF3630-F97D-48C9-AE3A-A77030947BBA}" dt="2021-10-22T20:14:21.263" v="880"/>
        <pc:sldMkLst>
          <pc:docMk/>
          <pc:sldMk cId="2400481687" sldId="265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10:03.021" v="800" actId="20577"/>
          <ac:spMkLst>
            <pc:docMk/>
            <pc:sldMk cId="2400481687" sldId="265"/>
            <ac:spMk id="2" creationId="{A0297C39-C47A-477C-86E4-6336D732BB50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12:22.462" v="878" actId="20577"/>
          <ac:spMkLst>
            <pc:docMk/>
            <pc:sldMk cId="2400481687" sldId="265"/>
            <ac:spMk id="3" creationId="{3E620E5F-E733-45BA-B919-0C331AA7FC4E}"/>
          </ac:spMkLst>
        </pc:spChg>
        <pc:spChg chg="del">
          <ac:chgData name="Юлия Сергеевна Гордиенко" userId="S::gordienko@ekbschool1.ru::ca833697-8d02-4731-ba57-781f8efd8a42" providerId="AD" clId="Web-{24EF3630-F97D-48C9-AE3A-A77030947BBA}" dt="2021-10-22T20:13:40.199" v="879"/>
          <ac:spMkLst>
            <pc:docMk/>
            <pc:sldMk cId="2400481687" sldId="265"/>
            <ac:spMk id="4" creationId="{8095EBE7-9DEE-4520-A270-996B76385FAC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11:30.648" v="873" actId="20577"/>
          <ac:spMkLst>
            <pc:docMk/>
            <pc:sldMk cId="2400481687" sldId="265"/>
            <ac:spMk id="5" creationId="{DA75CEEE-B2C5-494C-86A5-76ED2EB7B9CE}"/>
          </ac:spMkLst>
        </pc:spChg>
        <pc:spChg chg="del">
          <ac:chgData name="Юлия Сергеевна Гордиенко" userId="S::gordienko@ekbschool1.ru::ca833697-8d02-4731-ba57-781f8efd8a42" providerId="AD" clId="Web-{24EF3630-F97D-48C9-AE3A-A77030947BBA}" dt="2021-10-22T20:14:21.263" v="880"/>
          <ac:spMkLst>
            <pc:docMk/>
            <pc:sldMk cId="2400481687" sldId="265"/>
            <ac:spMk id="6" creationId="{AF179F1D-A7C8-4F33-B8BA-97C5EBB2467B}"/>
          </ac:spMkLst>
        </pc:spChg>
        <pc:picChg chg="add mod ord">
          <ac:chgData name="Юлия Сергеевна Гордиенко" userId="S::gordienko@ekbschool1.ru::ca833697-8d02-4731-ba57-781f8efd8a42" providerId="AD" clId="Web-{24EF3630-F97D-48C9-AE3A-A77030947BBA}" dt="2021-10-22T20:13:40.199" v="879"/>
          <ac:picMkLst>
            <pc:docMk/>
            <pc:sldMk cId="2400481687" sldId="265"/>
            <ac:picMk id="7" creationId="{6607C71B-E525-48A8-9DB3-3E71CD1C249B}"/>
          </ac:picMkLst>
        </pc:picChg>
        <pc:picChg chg="add mod ord">
          <ac:chgData name="Юлия Сергеевна Гордиенко" userId="S::gordienko@ekbschool1.ru::ca833697-8d02-4731-ba57-781f8efd8a42" providerId="AD" clId="Web-{24EF3630-F97D-48C9-AE3A-A77030947BBA}" dt="2021-10-22T20:14:21.263" v="880"/>
          <ac:picMkLst>
            <pc:docMk/>
            <pc:sldMk cId="2400481687" sldId="265"/>
            <ac:picMk id="8" creationId="{BD5F402A-9C9A-4EDF-B758-01B41BCEB28A}"/>
          </ac:picMkLst>
        </pc:picChg>
      </pc:sldChg>
      <pc:sldChg chg="addSp delSp modSp new mod setBg">
        <pc:chgData name="Юлия Сергеевна Гордиенко" userId="S::gordienko@ekbschool1.ru::ca833697-8d02-4731-ba57-781f8efd8a42" providerId="AD" clId="Web-{24EF3630-F97D-48C9-AE3A-A77030947BBA}" dt="2021-10-22T20:33:28.010" v="1109"/>
        <pc:sldMkLst>
          <pc:docMk/>
          <pc:sldMk cId="3870115942" sldId="266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33:28.010" v="1109"/>
          <ac:spMkLst>
            <pc:docMk/>
            <pc:sldMk cId="3870115942" sldId="266"/>
            <ac:spMk id="2" creationId="{230B900B-0E9A-4155-88F7-2AF249D3DBCD}"/>
          </ac:spMkLst>
        </pc:spChg>
        <pc:spChg chg="del">
          <ac:chgData name="Юлия Сергеевна Гордиенко" userId="S::gordienko@ekbschool1.ru::ca833697-8d02-4731-ba57-781f8efd8a42" providerId="AD" clId="Web-{24EF3630-F97D-48C9-AE3A-A77030947BBA}" dt="2021-10-22T20:33:12.541" v="1108"/>
          <ac:spMkLst>
            <pc:docMk/>
            <pc:sldMk cId="3870115942" sldId="266"/>
            <ac:spMk id="3" creationId="{63A5DAEB-BA7D-46B8-879F-BCA8B87F8FCF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33:28.010" v="1109"/>
          <ac:spMkLst>
            <pc:docMk/>
            <pc:sldMk cId="3870115942" sldId="266"/>
            <ac:spMk id="4" creationId="{A801245A-3F03-43E1-907F-1F12B38B2593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3:28.010" v="1109"/>
          <ac:spMkLst>
            <pc:docMk/>
            <pc:sldMk cId="3870115942" sldId="266"/>
            <ac:spMk id="10" creationId="{DB304A14-32D0-4873-B914-423ED7B8DAFD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3:28.010" v="1109"/>
          <ac:spMkLst>
            <pc:docMk/>
            <pc:sldMk cId="3870115942" sldId="266"/>
            <ac:spMk id="12" creationId="{1D460C86-854F-4FB3-ABC2-E823D8FEB9DB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33:28.010" v="1109"/>
          <ac:spMkLst>
            <pc:docMk/>
            <pc:sldMk cId="3870115942" sldId="266"/>
            <ac:spMk id="14" creationId="{BB48116A-278A-4CC5-89D3-9DE8E8FF1245}"/>
          </ac:spMkLst>
        </pc:spChg>
        <pc:picChg chg="add mod ord">
          <ac:chgData name="Юлия Сергеевна Гордиенко" userId="S::gordienko@ekbschool1.ru::ca833697-8d02-4731-ba57-781f8efd8a42" providerId="AD" clId="Web-{24EF3630-F97D-48C9-AE3A-A77030947BBA}" dt="2021-10-22T20:33:28.010" v="1109"/>
          <ac:picMkLst>
            <pc:docMk/>
            <pc:sldMk cId="3870115942" sldId="266"/>
            <ac:picMk id="5" creationId="{CABDE1BE-4284-4F0C-9987-5B92B6C7AD9B}"/>
          </ac:picMkLst>
        </pc:pic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44:44.826" v="1200" actId="20577"/>
        <pc:sldMkLst>
          <pc:docMk/>
          <pc:sldMk cId="3389376434" sldId="267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4:00.044" v="1198" actId="20577"/>
          <ac:spMkLst>
            <pc:docMk/>
            <pc:sldMk cId="3389376434" sldId="267"/>
            <ac:spMk id="2" creationId="{276585DC-6EDB-4FF7-A10F-63DF5F749CB4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44:44.826" v="1200" actId="20577"/>
          <ac:spMkLst>
            <pc:docMk/>
            <pc:sldMk cId="3389376434" sldId="267"/>
            <ac:spMk id="3" creationId="{F9884332-E0DC-4533-BF1E-5911317DB337}"/>
          </ac:spMkLst>
        </pc:spChg>
      </pc:sldChg>
      <pc:sldChg chg="modSp new del">
        <pc:chgData name="Юлия Сергеевна Гордиенко" userId="S::gordienko@ekbschool1.ru::ca833697-8d02-4731-ba57-781f8efd8a42" providerId="AD" clId="Web-{24EF3630-F97D-48C9-AE3A-A77030947BBA}" dt="2021-10-22T20:45:37.812" v="1210"/>
        <pc:sldMkLst>
          <pc:docMk/>
          <pc:sldMk cId="536050667" sldId="268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5:36.890" v="1209" actId="20577"/>
          <ac:spMkLst>
            <pc:docMk/>
            <pc:sldMk cId="536050667" sldId="268"/>
            <ac:spMk id="2" creationId="{07392A5D-78B3-4605-9684-FF39964C0CA3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46:07.797" v="1230" actId="20577"/>
        <pc:sldMkLst>
          <pc:docMk/>
          <pc:sldMk cId="3587295359" sldId="268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5:48.328" v="1229" actId="20577"/>
          <ac:spMkLst>
            <pc:docMk/>
            <pc:sldMk cId="3587295359" sldId="268"/>
            <ac:spMk id="2" creationId="{AD43A897-BD58-46C3-B041-B524542AD33E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46:07.797" v="1230" actId="20577"/>
          <ac:spMkLst>
            <pc:docMk/>
            <pc:sldMk cId="3587295359" sldId="268"/>
            <ac:spMk id="3" creationId="{39682B9C-5915-406E-B6FB-15454FE1EAA0}"/>
          </ac:spMkLst>
        </pc:spChg>
      </pc:sldChg>
      <pc:sldChg chg="addSp modSp new">
        <pc:chgData name="Юлия Сергеевна Гордиенко" userId="S::gordienko@ekbschool1.ru::ca833697-8d02-4731-ba57-781f8efd8a42" providerId="AD" clId="Web-{24EF3630-F97D-48C9-AE3A-A77030947BBA}" dt="2021-10-22T20:47:01.752" v="1235" actId="20577"/>
        <pc:sldMkLst>
          <pc:docMk/>
          <pc:sldMk cId="2628587630" sldId="269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6:48.752" v="1234" actId="20577"/>
          <ac:spMkLst>
            <pc:docMk/>
            <pc:sldMk cId="2628587630" sldId="269"/>
            <ac:spMk id="2" creationId="{E959509E-974F-446A-9FA3-2939F38A5042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47:01.752" v="1235" actId="20577"/>
          <ac:spMkLst>
            <pc:docMk/>
            <pc:sldMk cId="2628587630" sldId="269"/>
            <ac:spMk id="3" creationId="{419A5C89-9D8C-443F-A576-98EAE2E971CC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46:45.970" v="1233"/>
          <ac:spMkLst>
            <pc:docMk/>
            <pc:sldMk cId="2628587630" sldId="269"/>
            <ac:spMk id="4" creationId="{B542CFF3-2F7F-45DA-9D30-EDF8A9EC4B28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47:34.347" v="1262" actId="20577"/>
        <pc:sldMkLst>
          <pc:docMk/>
          <pc:sldMk cId="1332055256" sldId="270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7:20.737" v="1261" actId="20577"/>
          <ac:spMkLst>
            <pc:docMk/>
            <pc:sldMk cId="1332055256" sldId="270"/>
            <ac:spMk id="2" creationId="{33BF64AF-D16A-4CFB-AB05-5B5AC9E25487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47:34.347" v="1262" actId="20577"/>
          <ac:spMkLst>
            <pc:docMk/>
            <pc:sldMk cId="1332055256" sldId="270"/>
            <ac:spMk id="3" creationId="{2F2ABFBA-82CC-49D8-91CB-53FE9754E8B2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48:09.926" v="1266" actId="20577"/>
        <pc:sldMkLst>
          <pc:docMk/>
          <pc:sldMk cId="2613025472" sldId="271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7:56.285" v="1265" actId="20577"/>
          <ac:spMkLst>
            <pc:docMk/>
            <pc:sldMk cId="2613025472" sldId="271"/>
            <ac:spMk id="2" creationId="{B4AA1B88-8870-4285-AA26-C6B7011472D5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48:09.926" v="1266" actId="20577"/>
          <ac:spMkLst>
            <pc:docMk/>
            <pc:sldMk cId="2613025472" sldId="271"/>
            <ac:spMk id="3" creationId="{851A8512-8FFE-4552-BDBE-517F12E46E65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48:40.473" v="1275" actId="20577"/>
        <pc:sldMkLst>
          <pc:docMk/>
          <pc:sldMk cId="694311307" sldId="272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8:28.442" v="1274" actId="20577"/>
          <ac:spMkLst>
            <pc:docMk/>
            <pc:sldMk cId="694311307" sldId="272"/>
            <ac:spMk id="2" creationId="{3287D7DE-D2C5-4ADC-8F74-3513EAC41B25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48:40.473" v="1275" actId="20577"/>
          <ac:spMkLst>
            <pc:docMk/>
            <pc:sldMk cId="694311307" sldId="272"/>
            <ac:spMk id="3" creationId="{D10A159E-3557-42CD-A7C4-3AF6693FEAEE}"/>
          </ac:spMkLst>
        </pc:spChg>
      </pc:sldChg>
      <pc:sldChg chg="addSp modSp new">
        <pc:chgData name="Юлия Сергеевна Гордиенко" userId="S::gordienko@ekbschool1.ru::ca833697-8d02-4731-ba57-781f8efd8a42" providerId="AD" clId="Web-{24EF3630-F97D-48C9-AE3A-A77030947BBA}" dt="2021-10-22T20:49:23.006" v="1299" actId="20577"/>
        <pc:sldMkLst>
          <pc:docMk/>
          <pc:sldMk cId="2996513990" sldId="273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9:23.006" v="1299" actId="20577"/>
          <ac:spMkLst>
            <pc:docMk/>
            <pc:sldMk cId="2996513990" sldId="273"/>
            <ac:spMk id="2" creationId="{E79371EA-1F6B-4F8A-B79C-1FC633A514FD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49:04.833" v="1282" actId="20577"/>
          <ac:spMkLst>
            <pc:docMk/>
            <pc:sldMk cId="2996513990" sldId="273"/>
            <ac:spMk id="3" creationId="{C0D2326F-C406-4B13-9A9A-07B444242CA0}"/>
          </ac:spMkLst>
        </pc:spChg>
        <pc:spChg chg="add">
          <ac:chgData name="Юлия Сергеевна Гордиенко" userId="S::gordienko@ekbschool1.ru::ca833697-8d02-4731-ba57-781f8efd8a42" providerId="AD" clId="Web-{24EF3630-F97D-48C9-AE3A-A77030947BBA}" dt="2021-10-22T20:49:07.240" v="1283"/>
          <ac:spMkLst>
            <pc:docMk/>
            <pc:sldMk cId="2996513990" sldId="273"/>
            <ac:spMk id="4" creationId="{74C82F69-1C07-4481-946A-C2D9DF78FFD7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49:55.913" v="1317" actId="20577"/>
        <pc:sldMkLst>
          <pc:docMk/>
          <pc:sldMk cId="55442872" sldId="274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49:41.335" v="1316" actId="20577"/>
          <ac:spMkLst>
            <pc:docMk/>
            <pc:sldMk cId="55442872" sldId="274"/>
            <ac:spMk id="2" creationId="{B345BE83-623B-457D-8C61-E6E0A963300D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49:55.913" v="1317" actId="20577"/>
          <ac:spMkLst>
            <pc:docMk/>
            <pc:sldMk cId="55442872" sldId="274"/>
            <ac:spMk id="3" creationId="{1C806CA8-73B7-4BB4-BC3F-78046297B7D2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50:30.039" v="1329" actId="20577"/>
        <pc:sldMkLst>
          <pc:docMk/>
          <pc:sldMk cId="570094742" sldId="275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50:08.195" v="1328" actId="20577"/>
          <ac:spMkLst>
            <pc:docMk/>
            <pc:sldMk cId="570094742" sldId="275"/>
            <ac:spMk id="2" creationId="{080D590F-C074-40D4-8EF3-8C40CE948D96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50:30.039" v="1329" actId="20577"/>
          <ac:spMkLst>
            <pc:docMk/>
            <pc:sldMk cId="570094742" sldId="275"/>
            <ac:spMk id="3" creationId="{C191EDDA-6564-4EE5-8AD4-2D88CCF48A0B}"/>
          </ac:spMkLst>
        </pc:spChg>
      </pc:sldChg>
      <pc:sldChg chg="modSp new">
        <pc:chgData name="Юлия Сергеевна Гордиенко" userId="S::gordienko@ekbschool1.ru::ca833697-8d02-4731-ba57-781f8efd8a42" providerId="AD" clId="Web-{24EF3630-F97D-48C9-AE3A-A77030947BBA}" dt="2021-10-22T20:51:13.462" v="1349" actId="20577"/>
        <pc:sldMkLst>
          <pc:docMk/>
          <pc:sldMk cId="3303226169" sldId="276"/>
        </pc:sldMkLst>
        <pc:spChg chg="mod">
          <ac:chgData name="Юлия Сергеевна Гордиенко" userId="S::gordienko@ekbschool1.ru::ca833697-8d02-4731-ba57-781f8efd8a42" providerId="AD" clId="Web-{24EF3630-F97D-48C9-AE3A-A77030947BBA}" dt="2021-10-22T20:51:13.462" v="1349" actId="20577"/>
          <ac:spMkLst>
            <pc:docMk/>
            <pc:sldMk cId="3303226169" sldId="276"/>
            <ac:spMk id="2" creationId="{93021BE2-825D-493A-B0E7-CAD7B7F3DCDD}"/>
          </ac:spMkLst>
        </pc:spChg>
        <pc:spChg chg="mod">
          <ac:chgData name="Юлия Сергеевна Гордиенко" userId="S::gordienko@ekbschool1.ru::ca833697-8d02-4731-ba57-781f8efd8a42" providerId="AD" clId="Web-{24EF3630-F97D-48C9-AE3A-A77030947BBA}" dt="2021-10-22T20:51:03.493" v="1336" actId="20577"/>
          <ac:spMkLst>
            <pc:docMk/>
            <pc:sldMk cId="3303226169" sldId="276"/>
            <ac:spMk id="3" creationId="{E79A799C-45DD-4C42-B81D-42A3BDC8B5BD}"/>
          </ac:spMkLst>
        </pc:spChg>
      </pc:sldChg>
      <pc:sldMasterChg chg="del delSldLayout">
        <pc:chgData name="Юлия Сергеевна Гордиенко" userId="S::gordienko@ekbschool1.ru::ca833697-8d02-4731-ba57-781f8efd8a42" providerId="AD" clId="Web-{24EF3630-F97D-48C9-AE3A-A77030947BBA}" dt="2021-10-22T19:38:45.587" v="504"/>
        <pc:sldMasterMkLst>
          <pc:docMk/>
          <pc:sldMasterMk cId="3154979492" sldId="2147483648"/>
        </pc:sldMasterMkLst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Юлия Сергеевна Гордиенко" userId="S::gordienko@ekbschool1.ru::ca833697-8d02-4731-ba57-781f8efd8a42" providerId="AD" clId="Web-{24EF3630-F97D-48C9-AE3A-A77030947BBA}" dt="2021-10-22T19:38:45.587" v="504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 modSldLayout">
        <pc:chgData name="Юлия Сергеевна Гордиенко" userId="S::gordienko@ekbschool1.ru::ca833697-8d02-4731-ba57-781f8efd8a42" providerId="AD" clId="Web-{24EF3630-F97D-48C9-AE3A-A77030947BBA}" dt="2021-10-22T19:38:47.118" v="505"/>
        <pc:sldMasterMkLst>
          <pc:docMk/>
          <pc:sldMasterMk cId="3662845188" sldId="2147483660"/>
        </pc:sldMasterMkLst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3544454884" sldId="2147483661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2099220277" sldId="2147483662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2064727769" sldId="2147483663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2859724258" sldId="2147483664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2875528419" sldId="2147483665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862148226" sldId="2147483666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14370451" sldId="2147483667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3865601399" sldId="2147483668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2454992518" sldId="2147483669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176506655" sldId="2147483670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47.118" v="505"/>
          <pc:sldLayoutMkLst>
            <pc:docMk/>
            <pc:sldMasterMk cId="3662845188" sldId="2147483660"/>
            <pc:sldLayoutMk cId="301068499" sldId="2147483671"/>
          </pc:sldLayoutMkLst>
        </pc:sldLayoutChg>
      </pc:sldMasterChg>
      <pc:sldMasterChg chg="add del addSldLayout delSldLayout modSldLayout">
        <pc:chgData name="Юлия Сергеевна Гордиенко" userId="S::gordienko@ekbschool1.ru::ca833697-8d02-4731-ba57-781f8efd8a42" providerId="AD" clId="Web-{24EF3630-F97D-48C9-AE3A-A77030947BBA}" dt="2021-10-22T19:38:54.556" v="507"/>
        <pc:sldMasterMkLst>
          <pc:docMk/>
          <pc:sldMasterMk cId="1025304235" sldId="2147483672"/>
        </pc:sldMasterMkLst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3424335569" sldId="2147483673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2708234233" sldId="2147483674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2982672925" sldId="2147483675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2168426846" sldId="2147483676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481942323" sldId="2147483677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2674662193" sldId="2147483678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4204726509" sldId="2147483679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2608101774" sldId="2147483680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4106158736" sldId="2147483681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3513201450" sldId="2147483682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38:54.556" v="507"/>
          <pc:sldLayoutMkLst>
            <pc:docMk/>
            <pc:sldMasterMk cId="1025304235" sldId="2147483672"/>
            <pc:sldLayoutMk cId="116685058" sldId="2147483683"/>
          </pc:sldLayoutMkLst>
        </pc:sldLayoutChg>
      </pc:sldMasterChg>
      <pc:sldMasterChg chg="add del addSldLayout delSldLayout modSldLayout">
        <pc:chgData name="Юлия Сергеевна Гордиенко" userId="S::gordienko@ekbschool1.ru::ca833697-8d02-4731-ba57-781f8efd8a42" providerId="AD" clId="Web-{24EF3630-F97D-48C9-AE3A-A77030947BBA}" dt="2021-10-22T19:40:40.153" v="510"/>
        <pc:sldMasterMkLst>
          <pc:docMk/>
          <pc:sldMasterMk cId="3253120268" sldId="2147483684"/>
        </pc:sldMasterMkLst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4274261289" sldId="2147483685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1204570969" sldId="2147483686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1745414942" sldId="2147483687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2432942586" sldId="2147483688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3649493979" sldId="2147483689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1611946711" sldId="2147483690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2929800747" sldId="2147483691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4146203757" sldId="2147483692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1792929367" sldId="2147483693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1428920845" sldId="2147483694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253120268" sldId="2147483684"/>
            <pc:sldLayoutMk cId="2570968484" sldId="2147483695"/>
          </pc:sldLayoutMkLst>
        </pc:sldLayoutChg>
      </pc:sldMasterChg>
      <pc:sldMasterChg chg="add del addSldLayout delSldLayout modSldLayout">
        <pc:chgData name="Юлия Сергеевна Гордиенко" userId="S::gordienko@ekbschool1.ru::ca833697-8d02-4731-ba57-781f8efd8a42" providerId="AD" clId="Web-{24EF3630-F97D-48C9-AE3A-A77030947BBA}" dt="2021-10-22T19:40:40.153" v="510"/>
        <pc:sldMasterMkLst>
          <pc:docMk/>
          <pc:sldMasterMk cId="3994785565" sldId="2147483696"/>
        </pc:sldMasterMkLst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2615580952" sldId="2147483697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2704654549" sldId="2147483698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1514820620" sldId="2147483699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2250821528" sldId="2147483700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2547172970" sldId="2147483701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3179902560" sldId="2147483702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323985744" sldId="2147483703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1135079625" sldId="2147483704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1744051900" sldId="2147483705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1395812252" sldId="2147483706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1384222770" sldId="2147483707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4224357913" sldId="2147483708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729511472" sldId="2147483709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3291409448" sldId="2147483710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1653081899" sldId="2147483711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812642927" sldId="2147483712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24EF3630-F97D-48C9-AE3A-A77030947BBA}" dt="2021-10-22T19:40:40.153" v="510"/>
          <pc:sldLayoutMkLst>
            <pc:docMk/>
            <pc:sldMasterMk cId="3994785565" sldId="2147483696"/>
            <pc:sldLayoutMk cId="1246122431" sldId="2147483713"/>
          </pc:sldLayoutMkLst>
        </pc:sldLayoutChg>
      </pc:sldMasterChg>
    </pc:docChg>
  </pc:docChgLst>
  <pc:docChgLst>
    <pc:chgData name="Юлия Сергеевна Гордиенко" userId="S::gordienko@ekbschool1.ru::ca833697-8d02-4731-ba57-781f8efd8a42" providerId="AD" clId="Web-{9CEB00C7-40B3-4050-92D0-EE6F2F023E3C}"/>
    <pc:docChg chg="addSld delSld modSld">
      <pc:chgData name="Юлия Сергеевна Гордиенко" userId="S::gordienko@ekbschool1.ru::ca833697-8d02-4731-ba57-781f8efd8a42" providerId="AD" clId="Web-{9CEB00C7-40B3-4050-92D0-EE6F2F023E3C}" dt="2021-10-24T14:03:13.672" v="433" actId="1076"/>
      <pc:docMkLst>
        <pc:docMk/>
      </pc:docMkLst>
      <pc:sldChg chg="addSp delSp modSp del">
        <pc:chgData name="Юлия Сергеевна Гордиенко" userId="S::gordienko@ekbschool1.ru::ca833697-8d02-4731-ba57-781f8efd8a42" providerId="AD" clId="Web-{9CEB00C7-40B3-4050-92D0-EE6F2F023E3C}" dt="2021-10-24T13:35:22.097" v="60"/>
        <pc:sldMkLst>
          <pc:docMk/>
          <pc:sldMk cId="2252058901" sldId="257"/>
        </pc:sldMkLst>
        <pc:spChg chg="add mod">
          <ac:chgData name="Юлия Сергеевна Гордиенко" userId="S::gordienko@ekbschool1.ru::ca833697-8d02-4731-ba57-781f8efd8a42" providerId="AD" clId="Web-{9CEB00C7-40B3-4050-92D0-EE6F2F023E3C}" dt="2021-10-24T13:18:44.462" v="7"/>
          <ac:spMkLst>
            <pc:docMk/>
            <pc:sldMk cId="2252058901" sldId="257"/>
            <ac:spMk id="6" creationId="{B6731A1F-3463-4636-9E37-419E8DD8383A}"/>
          </ac:spMkLst>
        </pc:spChg>
        <pc:picChg chg="del">
          <ac:chgData name="Юлия Сергеевна Гордиенко" userId="S::gordienko@ekbschool1.ru::ca833697-8d02-4731-ba57-781f8efd8a42" providerId="AD" clId="Web-{9CEB00C7-40B3-4050-92D0-EE6F2F023E3C}" dt="2021-10-24T13:18:44.462" v="7"/>
          <ac:picMkLst>
            <pc:docMk/>
            <pc:sldMk cId="2252058901" sldId="257"/>
            <ac:picMk id="14" creationId="{54113084-0A7D-4E88-8065-6FF8A8E31C33}"/>
          </ac:picMkLst>
        </pc:picChg>
      </pc:sldChg>
      <pc:sldChg chg="modSp">
        <pc:chgData name="Юлия Сергеевна Гордиенко" userId="S::gordienko@ekbschool1.ru::ca833697-8d02-4731-ba57-781f8efd8a42" providerId="AD" clId="Web-{9CEB00C7-40B3-4050-92D0-EE6F2F023E3C}" dt="2021-10-24T13:37:42.788" v="150" actId="20577"/>
        <pc:sldMkLst>
          <pc:docMk/>
          <pc:sldMk cId="395411872" sldId="259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3:37:42.788" v="150" actId="20577"/>
          <ac:spMkLst>
            <pc:docMk/>
            <pc:sldMk cId="395411872" sldId="259"/>
            <ac:spMk id="2" creationId="{23837155-BBAF-423C-A99A-5B5095097D07}"/>
          </ac:spMkLst>
        </pc:spChg>
      </pc:sldChg>
      <pc:sldChg chg="del">
        <pc:chgData name="Юлия Сергеевна Гордиенко" userId="S::gordienko@ekbschool1.ru::ca833697-8d02-4731-ba57-781f8efd8a42" providerId="AD" clId="Web-{9CEB00C7-40B3-4050-92D0-EE6F2F023E3C}" dt="2021-10-24T13:35:22.160" v="61"/>
        <pc:sldMkLst>
          <pc:docMk/>
          <pc:sldMk cId="1541689774" sldId="261"/>
        </pc:sldMkLst>
      </pc:sldChg>
      <pc:sldChg chg="del">
        <pc:chgData name="Юлия Сергеевна Гордиенко" userId="S::gordienko@ekbschool1.ru::ca833697-8d02-4731-ba57-781f8efd8a42" providerId="AD" clId="Web-{9CEB00C7-40B3-4050-92D0-EE6F2F023E3C}" dt="2021-10-24T13:35:22.175" v="62"/>
        <pc:sldMkLst>
          <pc:docMk/>
          <pc:sldMk cId="2304143991" sldId="263"/>
        </pc:sldMkLst>
      </pc:sldChg>
      <pc:sldChg chg="modSp">
        <pc:chgData name="Юлия Сергеевна Гордиенко" userId="S::gordienko@ekbschool1.ru::ca833697-8d02-4731-ba57-781f8efd8a42" providerId="AD" clId="Web-{9CEB00C7-40B3-4050-92D0-EE6F2F023E3C}" dt="2021-10-24T14:01:52.888" v="425" actId="20577"/>
        <pc:sldMkLst>
          <pc:docMk/>
          <pc:sldMk cId="2400481687" sldId="265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4:01:52.888" v="425" actId="20577"/>
          <ac:spMkLst>
            <pc:docMk/>
            <pc:sldMk cId="2400481687" sldId="265"/>
            <ac:spMk id="5" creationId="{DA75CEEE-B2C5-494C-86A5-76ED2EB7B9CE}"/>
          </ac:spMkLst>
        </pc:spChg>
      </pc:sldChg>
      <pc:sldChg chg="addSp delSp modSp">
        <pc:chgData name="Юлия Сергеевна Гордиенко" userId="S::gordienko@ekbschool1.ru::ca833697-8d02-4731-ba57-781f8efd8a42" providerId="AD" clId="Web-{9CEB00C7-40B3-4050-92D0-EE6F2F023E3C}" dt="2021-10-24T14:03:13.672" v="433" actId="1076"/>
        <pc:sldMkLst>
          <pc:docMk/>
          <pc:sldMk cId="3870115942" sldId="266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4:02:26.545" v="426" actId="20577"/>
          <ac:spMkLst>
            <pc:docMk/>
            <pc:sldMk cId="3870115942" sldId="266"/>
            <ac:spMk id="2" creationId="{230B900B-0E9A-4155-88F7-2AF249D3DBCD}"/>
          </ac:spMkLst>
        </pc:spChg>
        <pc:spChg chg="del mod">
          <ac:chgData name="Юлия Сергеевна Гордиенко" userId="S::gordienko@ekbschool1.ru::ca833697-8d02-4731-ba57-781f8efd8a42" providerId="AD" clId="Web-{9CEB00C7-40B3-4050-92D0-EE6F2F023E3C}" dt="2021-10-24T14:03:02.546" v="432"/>
          <ac:spMkLst>
            <pc:docMk/>
            <pc:sldMk cId="3870115942" sldId="266"/>
            <ac:spMk id="4" creationId="{A801245A-3F03-43E1-907F-1F12B38B2593}"/>
          </ac:spMkLst>
        </pc:spChg>
        <pc:graphicFrameChg chg="add mod">
          <ac:chgData name="Юлия Сергеевна Гордиенко" userId="S::gordienko@ekbschool1.ru::ca833697-8d02-4731-ba57-781f8efd8a42" providerId="AD" clId="Web-{9CEB00C7-40B3-4050-92D0-EE6F2F023E3C}" dt="2021-10-24T14:03:13.672" v="433" actId="1076"/>
          <ac:graphicFrameMkLst>
            <pc:docMk/>
            <pc:sldMk cId="3870115942" sldId="266"/>
            <ac:graphicFrameMk id="16" creationId="{5550DC98-7DFC-43D9-A507-96435A208150}"/>
          </ac:graphicFrameMkLst>
        </pc:graphicFrameChg>
      </pc:sldChg>
      <pc:sldChg chg="modSp">
        <pc:chgData name="Юлия Сергеевна Гордиенко" userId="S::gordienko@ekbschool1.ru::ca833697-8d02-4731-ba57-781f8efd8a42" providerId="AD" clId="Web-{9CEB00C7-40B3-4050-92D0-EE6F2F023E3C}" dt="2021-10-24T13:16:49.412" v="2" actId="20577"/>
        <pc:sldMkLst>
          <pc:docMk/>
          <pc:sldMk cId="251025695" sldId="282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3:16:49.412" v="2" actId="20577"/>
          <ac:spMkLst>
            <pc:docMk/>
            <pc:sldMk cId="251025695" sldId="282"/>
            <ac:spMk id="2" creationId="{1E1E71F1-0FBB-4A27-BED4-1EBF3A556992}"/>
          </ac:spMkLst>
        </pc:spChg>
      </pc:sldChg>
      <pc:sldChg chg="addSp delSp modSp mod setBg setClrOvrMap">
        <pc:chgData name="Юлия Сергеевна Гордиенко" userId="S::gordienko@ekbschool1.ru::ca833697-8d02-4731-ba57-781f8efd8a42" providerId="AD" clId="Web-{9CEB00C7-40B3-4050-92D0-EE6F2F023E3C}" dt="2021-10-24T13:40:45.277" v="173" actId="20577"/>
        <pc:sldMkLst>
          <pc:docMk/>
          <pc:sldMk cId="1256244026" sldId="283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3:38:44.665" v="151"/>
          <ac:spMkLst>
            <pc:docMk/>
            <pc:sldMk cId="1256244026" sldId="283"/>
            <ac:spMk id="2" creationId="{1E1E71F1-0FBB-4A27-BED4-1EBF3A556992}"/>
          </ac:spMkLst>
        </pc:spChg>
        <pc:spChg chg="mod">
          <ac:chgData name="Юлия Сергеевна Гордиенко" userId="S::gordienko@ekbschool1.ru::ca833697-8d02-4731-ba57-781f8efd8a42" providerId="AD" clId="Web-{9CEB00C7-40B3-4050-92D0-EE6F2F023E3C}" dt="2021-10-24T13:40:45.277" v="173" actId="20577"/>
          <ac:spMkLst>
            <pc:docMk/>
            <pc:sldMk cId="1256244026" sldId="283"/>
            <ac:spMk id="3" creationId="{F5E36C58-FD75-4473-BF24-14734B6E9269}"/>
          </ac:spMkLst>
        </pc:spChg>
        <pc:spChg chg="del">
          <ac:chgData name="Юлия Сергеевна Гордиенко" userId="S::gordienko@ekbschool1.ru::ca833697-8d02-4731-ba57-781f8efd8a42" providerId="AD" clId="Web-{9CEB00C7-40B3-4050-92D0-EE6F2F023E3C}" dt="2021-10-24T13:38:44.665" v="151"/>
          <ac:spMkLst>
            <pc:docMk/>
            <pc:sldMk cId="1256244026" sldId="283"/>
            <ac:spMk id="10" creationId="{4F74D28C-3268-4E35-8EE1-D92CB4A85A7D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38:44.665" v="151"/>
          <ac:spMkLst>
            <pc:docMk/>
            <pc:sldMk cId="1256244026" sldId="283"/>
            <ac:spMk id="15" creationId="{F13C74B1-5B17-4795-BED0-7140497B445A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38:44.665" v="151"/>
          <ac:spMkLst>
            <pc:docMk/>
            <pc:sldMk cId="1256244026" sldId="283"/>
            <ac:spMk id="17" creationId="{D4974D33-8DC5-464E-8C6D-BE58F0669C17}"/>
          </ac:spMkLst>
        </pc:spChg>
        <pc:picChg chg="mod ord">
          <ac:chgData name="Юлия Сергеевна Гордиенко" userId="S::gordienko@ekbschool1.ru::ca833697-8d02-4731-ba57-781f8efd8a42" providerId="AD" clId="Web-{9CEB00C7-40B3-4050-92D0-EE6F2F023E3C}" dt="2021-10-24T13:38:44.665" v="151"/>
          <ac:picMkLst>
            <pc:docMk/>
            <pc:sldMk cId="1256244026" sldId="283"/>
            <ac:picMk id="5" creationId="{FB129A5A-5673-40FA-BF01-0BC42ED466AD}"/>
          </ac:picMkLst>
        </pc:picChg>
      </pc:sldChg>
      <pc:sldChg chg="addSp delSp modSp del">
        <pc:chgData name="Юлия Сергеевна Гордиенко" userId="S::gordienko@ekbschool1.ru::ca833697-8d02-4731-ba57-781f8efd8a42" providerId="AD" clId="Web-{9CEB00C7-40B3-4050-92D0-EE6F2F023E3C}" dt="2021-10-24T13:27:40.616" v="43"/>
        <pc:sldMkLst>
          <pc:docMk/>
          <pc:sldMk cId="3236488520" sldId="284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3:26:21.083" v="36" actId="20577"/>
          <ac:spMkLst>
            <pc:docMk/>
            <pc:sldMk cId="3236488520" sldId="284"/>
            <ac:spMk id="2" creationId="{7A54DA35-A63B-43AB-95C7-660C9A238EAE}"/>
          </ac:spMkLst>
        </pc:spChg>
        <pc:spChg chg="mod">
          <ac:chgData name="Юлия Сергеевна Гордиенко" userId="S::gordienko@ekbschool1.ru::ca833697-8d02-4731-ba57-781f8efd8a42" providerId="AD" clId="Web-{9CEB00C7-40B3-4050-92D0-EE6F2F023E3C}" dt="2021-10-24T13:25:21.457" v="33" actId="20577"/>
          <ac:spMkLst>
            <pc:docMk/>
            <pc:sldMk cId="3236488520" sldId="284"/>
            <ac:spMk id="4" creationId="{775D7179-6530-4B53-8D08-B4B5EDD0137B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18:25.867" v="6"/>
          <ac:spMkLst>
            <pc:docMk/>
            <pc:sldMk cId="3236488520" sldId="284"/>
            <ac:spMk id="6" creationId="{A8E30D3E-1222-4AAC-A2BE-66396ADF934D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17:09.365" v="4"/>
          <ac:spMkLst>
            <pc:docMk/>
            <pc:sldMk cId="3236488520" sldId="284"/>
            <ac:spMk id="7" creationId="{AF924986-9C87-49C6-918D-3FAAE507E76E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17:09.397" v="5"/>
          <ac:spMkLst>
            <pc:docMk/>
            <pc:sldMk cId="3236488520" sldId="284"/>
            <ac:spMk id="8" creationId="{C4D46559-C0EF-40FF-931A-9C13B8AD3B98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19:51.417" v="9"/>
          <ac:spMkLst>
            <pc:docMk/>
            <pc:sldMk cId="3236488520" sldId="284"/>
            <ac:spMk id="11" creationId="{FAE845F3-98CA-455C-8DCC-37682711444A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25:41.504" v="34"/>
          <ac:spMkLst>
            <pc:docMk/>
            <pc:sldMk cId="3236488520" sldId="284"/>
            <ac:spMk id="14" creationId="{5450A35A-2603-430A-952A-78B89C1FCD53}"/>
          </ac:spMkLst>
        </pc:spChg>
        <pc:picChg chg="del">
          <ac:chgData name="Юлия Сергеевна Гордиенко" userId="S::gordienko@ekbschool1.ru::ca833697-8d02-4731-ba57-781f8efd8a42" providerId="AD" clId="Web-{9CEB00C7-40B3-4050-92D0-EE6F2F023E3C}" dt="2021-10-24T13:17:04.068" v="3"/>
          <ac:picMkLst>
            <pc:docMk/>
            <pc:sldMk cId="3236488520" sldId="284"/>
            <ac:picMk id="5" creationId="{530D27A4-EF7C-4776-9AD8-D58AFF0519D5}"/>
          </ac:picMkLst>
        </pc:picChg>
        <pc:picChg chg="add del mod ord modCrop">
          <ac:chgData name="Юлия Сергеевна Гордиенко" userId="S::gordienko@ekbschool1.ru::ca833697-8d02-4731-ba57-781f8efd8a42" providerId="AD" clId="Web-{9CEB00C7-40B3-4050-92D0-EE6F2F023E3C}" dt="2021-10-24T13:18:52.681" v="8"/>
          <ac:picMkLst>
            <pc:docMk/>
            <pc:sldMk cId="3236488520" sldId="284"/>
            <ac:picMk id="9" creationId="{BE6DE629-78C6-4390-A681-9A932C297C3E}"/>
          </ac:picMkLst>
        </pc:picChg>
        <pc:picChg chg="add del mod ord modCrop">
          <ac:chgData name="Юлия Сергеевна Гордиенко" userId="S::gordienko@ekbschool1.ru::ca833697-8d02-4731-ba57-781f8efd8a42" providerId="AD" clId="Web-{9CEB00C7-40B3-4050-92D0-EE6F2F023E3C}" dt="2021-10-24T13:20:00.229" v="11"/>
          <ac:picMkLst>
            <pc:docMk/>
            <pc:sldMk cId="3236488520" sldId="284"/>
            <ac:picMk id="12" creationId="{51DC38CE-5A03-4C7B-980B-670D6BDCEE50}"/>
          </ac:picMkLst>
        </pc:picChg>
        <pc:picChg chg="add mod ord modCrop">
          <ac:chgData name="Юлия Сергеевна Гордиенко" userId="S::gordienko@ekbschool1.ru::ca833697-8d02-4731-ba57-781f8efd8a42" providerId="AD" clId="Web-{9CEB00C7-40B3-4050-92D0-EE6F2F023E3C}" dt="2021-10-24T13:25:41.504" v="34"/>
          <ac:picMkLst>
            <pc:docMk/>
            <pc:sldMk cId="3236488520" sldId="284"/>
            <ac:picMk id="15" creationId="{529F931E-73B6-4F3F-AEA7-09A8163277DF}"/>
          </ac:picMkLst>
        </pc:picChg>
      </pc:sldChg>
      <pc:sldChg chg="addSp delSp modSp mod setBg">
        <pc:chgData name="Юлия Сергеевна Гордиенко" userId="S::gordienko@ekbschool1.ru::ca833697-8d02-4731-ba57-781f8efd8a42" providerId="AD" clId="Web-{9CEB00C7-40B3-4050-92D0-EE6F2F023E3C}" dt="2021-10-24T13:59:01.900" v="380"/>
        <pc:sldMkLst>
          <pc:docMk/>
          <pc:sldMk cId="2503218839" sldId="285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3:59:01.900" v="380"/>
          <ac:spMkLst>
            <pc:docMk/>
            <pc:sldMk cId="2503218839" sldId="285"/>
            <ac:spMk id="2" creationId="{62775CAC-CBAF-49B6-BB4A-DCE62FAF06B0}"/>
          </ac:spMkLst>
        </pc:spChg>
        <pc:spChg chg="del">
          <ac:chgData name="Юлия Сергеевна Гордиенко" userId="S::gordienko@ekbschool1.ru::ca833697-8d02-4731-ba57-781f8efd8a42" providerId="AD" clId="Web-{9CEB00C7-40B3-4050-92D0-EE6F2F023E3C}" dt="2021-10-24T13:20:24.964" v="12"/>
          <ac:spMkLst>
            <pc:docMk/>
            <pc:sldMk cId="2503218839" sldId="285"/>
            <ac:spMk id="3" creationId="{1839470C-1220-45A1-8F62-4AB20E10600F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24:03.801" v="22"/>
          <ac:spMkLst>
            <pc:docMk/>
            <pc:sldMk cId="2503218839" sldId="285"/>
            <ac:spMk id="4" creationId="{E44A419F-9252-4862-9262-7054F262C830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28:39.368" v="49"/>
          <ac:spMkLst>
            <pc:docMk/>
            <pc:sldMk cId="2503218839" sldId="285"/>
            <ac:spMk id="24" creationId="{8C697569-9EB1-4C39-B871-DA2B5D642C47}"/>
          </ac:spMkLst>
        </pc:spChg>
        <pc:spChg chg="add mod">
          <ac:chgData name="Юлия Сергеевна Гордиенко" userId="S::gordienko@ekbschool1.ru::ca833697-8d02-4731-ba57-781f8efd8a42" providerId="AD" clId="Web-{9CEB00C7-40B3-4050-92D0-EE6F2F023E3C}" dt="2021-10-24T13:35:20.425" v="59" actId="20577"/>
          <ac:spMkLst>
            <pc:docMk/>
            <pc:sldMk cId="2503218839" sldId="285"/>
            <ac:spMk id="35" creationId="{C3F1D911-2759-4A74-B085-C976EF7E1B68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3:59:01.900" v="380"/>
          <ac:spMkLst>
            <pc:docMk/>
            <pc:sldMk cId="2503218839" sldId="285"/>
            <ac:spMk id="38" creationId="{2EB492CD-616E-47F8-933B-5E2D952A0593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3:59:01.900" v="380"/>
          <ac:spMkLst>
            <pc:docMk/>
            <pc:sldMk cId="2503218839" sldId="285"/>
            <ac:spMk id="43" creationId="{59383CF9-23B5-4335-9B21-1791C4CF1C75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3:59:01.900" v="380"/>
          <ac:spMkLst>
            <pc:docMk/>
            <pc:sldMk cId="2503218839" sldId="285"/>
            <ac:spMk id="45" creationId="{0007FE00-9498-4706-B255-6437B0252C02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59:01.900" v="380"/>
          <ac:spMkLst>
            <pc:docMk/>
            <pc:sldMk cId="2503218839" sldId="285"/>
            <ac:spMk id="50" creationId="{2EB492CD-616E-47F8-933B-5E2D952A0593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59:01.900" v="380"/>
          <ac:spMkLst>
            <pc:docMk/>
            <pc:sldMk cId="2503218839" sldId="285"/>
            <ac:spMk id="52" creationId="{59383CF9-23B5-4335-9B21-1791C4CF1C75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59:01.900" v="380"/>
          <ac:spMkLst>
            <pc:docMk/>
            <pc:sldMk cId="2503218839" sldId="285"/>
            <ac:spMk id="54" creationId="{0007FE00-9498-4706-B255-6437B0252C02}"/>
          </ac:spMkLst>
        </pc:spChg>
        <pc:graphicFrameChg chg="add del">
          <ac:chgData name="Юлия Сергеевна Гордиенко" userId="S::gordienko@ekbschool1.ru::ca833697-8d02-4731-ba57-781f8efd8a42" providerId="AD" clId="Web-{9CEB00C7-40B3-4050-92D0-EE6F2F023E3C}" dt="2021-10-24T13:24:03.736" v="21"/>
          <ac:graphicFrameMkLst>
            <pc:docMk/>
            <pc:sldMk cId="2503218839" sldId="285"/>
            <ac:graphicFrameMk id="7" creationId="{B4DC3FA6-3F8F-4EC5-B52C-9E205389BEC6}"/>
          </ac:graphicFrameMkLst>
        </pc:graphicFrameChg>
        <pc:graphicFrameChg chg="add mod ord modGraphic">
          <ac:chgData name="Юлия Сергеевна Гордиенко" userId="S::gordienko@ekbschool1.ru::ca833697-8d02-4731-ba57-781f8efd8a42" providerId="AD" clId="Web-{9CEB00C7-40B3-4050-92D0-EE6F2F023E3C}" dt="2021-10-24T13:59:01.900" v="380"/>
          <ac:graphicFrameMkLst>
            <pc:docMk/>
            <pc:sldMk cId="2503218839" sldId="285"/>
            <ac:graphicFrameMk id="8" creationId="{CA111A1D-7EBA-422D-90C5-4F9FCD1FACA9}"/>
          </ac:graphicFrameMkLst>
        </pc:graphicFrameChg>
        <pc:picChg chg="add del mod ord">
          <ac:chgData name="Юлия Сергеевна Гордиенко" userId="S::gordienko@ekbschool1.ru::ca833697-8d02-4731-ba57-781f8efd8a42" providerId="AD" clId="Web-{9CEB00C7-40B3-4050-92D0-EE6F2F023E3C}" dt="2021-10-24T13:27:50.226" v="44"/>
          <ac:picMkLst>
            <pc:docMk/>
            <pc:sldMk cId="2503218839" sldId="285"/>
            <ac:picMk id="5" creationId="{CA89EFB9-EDA1-4D14-A305-ED378F44E8AC}"/>
          </ac:picMkLst>
        </pc:picChg>
        <pc:picChg chg="add mod ord">
          <ac:chgData name="Юлия Сергеевна Гордиенко" userId="S::gordienko@ekbschool1.ru::ca833697-8d02-4731-ba57-781f8efd8a42" providerId="AD" clId="Web-{9CEB00C7-40B3-4050-92D0-EE6F2F023E3C}" dt="2021-10-24T13:48:56.821" v="186"/>
          <ac:picMkLst>
            <pc:docMk/>
            <pc:sldMk cId="2503218839" sldId="285"/>
            <ac:picMk id="36" creationId="{399CB9A0-3890-4622-81B4-0BC4C1A67CB3}"/>
          </ac:picMkLst>
        </pc:picChg>
        <pc:cxnChg chg="add del">
          <ac:chgData name="Юлия Сергеевна Гордиенко" userId="S::gordienko@ekbschool1.ru::ca833697-8d02-4731-ba57-781f8efd8a42" providerId="AD" clId="Web-{9CEB00C7-40B3-4050-92D0-EE6F2F023E3C}" dt="2021-10-24T13:48:19.461" v="183"/>
          <ac:cxnSpMkLst>
            <pc:docMk/>
            <pc:sldMk cId="2503218839" sldId="285"/>
            <ac:cxnSpMk id="41" creationId="{A7F400EE-A8A5-48AF-B4D6-291B52C6F0B0}"/>
          </ac:cxnSpMkLst>
        </pc:cxnChg>
      </pc:sldChg>
      <pc:sldChg chg="addSp delSp modSp new mod setBg">
        <pc:chgData name="Юлия Сергеевна Гордиенко" userId="S::gordienko@ekbschool1.ru::ca833697-8d02-4731-ba57-781f8efd8a42" providerId="AD" clId="Web-{9CEB00C7-40B3-4050-92D0-EE6F2F023E3C}" dt="2021-10-24T13:50:28.761" v="191" actId="20577"/>
        <pc:sldMkLst>
          <pc:docMk/>
          <pc:sldMk cId="3693412689" sldId="286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3:50:28.761" v="191" actId="20577"/>
          <ac:spMkLst>
            <pc:docMk/>
            <pc:sldMk cId="3693412689" sldId="286"/>
            <ac:spMk id="2" creationId="{E9879E9B-ADE8-4EB4-A1E7-2397031D5FD6}"/>
          </ac:spMkLst>
        </pc:spChg>
        <pc:spChg chg="del">
          <ac:chgData name="Юлия Сергеевна Гордиенко" userId="S::gordienko@ekbschool1.ru::ca833697-8d02-4731-ba57-781f8efd8a42" providerId="AD" clId="Web-{9CEB00C7-40B3-4050-92D0-EE6F2F023E3C}" dt="2021-10-24T13:27:34.444" v="42"/>
          <ac:spMkLst>
            <pc:docMk/>
            <pc:sldMk cId="3693412689" sldId="286"/>
            <ac:spMk id="3" creationId="{E14DC571-0A5A-4FC5-B214-E4FE5B655830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46:53.240" v="178"/>
          <ac:spMkLst>
            <pc:docMk/>
            <pc:sldMk cId="3693412689" sldId="286"/>
            <ac:spMk id="4" creationId="{8BA3A3AE-F588-4A4B-A6D0-3A7DA1C9B86E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30:47.137" v="51"/>
          <ac:spMkLst>
            <pc:docMk/>
            <pc:sldMk cId="3693412689" sldId="286"/>
            <ac:spMk id="7" creationId="{578449BF-4B1C-4AD8-A11F-2F5F1A7CBB73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31:22.216" v="53"/>
          <ac:spMkLst>
            <pc:docMk/>
            <pc:sldMk cId="3693412689" sldId="286"/>
            <ac:spMk id="10" creationId="{C4B1FC83-92EC-4BA5-8464-D290A7A808ED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32:22.842" v="55"/>
          <ac:spMkLst>
            <pc:docMk/>
            <pc:sldMk cId="3693412689" sldId="286"/>
            <ac:spMk id="13" creationId="{8798E890-8390-4FE0-A8E7-8B86AAF060DD}"/>
          </ac:spMkLst>
        </pc:spChg>
        <pc:spChg chg="add del mod">
          <ac:chgData name="Юлия Сергеевна Гордиенко" userId="S::gordienko@ekbschool1.ru::ca833697-8d02-4731-ba57-781f8efd8a42" providerId="AD" clId="Web-{9CEB00C7-40B3-4050-92D0-EE6F2F023E3C}" dt="2021-10-24T13:32:50.906" v="57"/>
          <ac:spMkLst>
            <pc:docMk/>
            <pc:sldMk cId="3693412689" sldId="286"/>
            <ac:spMk id="16" creationId="{082D416C-B740-46B8-8921-D872BC9B8B17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3:50:01.636" v="187"/>
          <ac:spMkLst>
            <pc:docMk/>
            <pc:sldMk cId="3693412689" sldId="286"/>
            <ac:spMk id="22" creationId="{5DF40726-9B19-4165-9C26-757D16E19E23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3:50:01.636" v="187"/>
          <ac:spMkLst>
            <pc:docMk/>
            <pc:sldMk cId="3693412689" sldId="286"/>
            <ac:spMk id="24" creationId="{2089CB41-F399-4AEB-980C-5BFB1049CBED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3:50:01.636" v="187"/>
          <ac:spMkLst>
            <pc:docMk/>
            <pc:sldMk cId="3693412689" sldId="286"/>
            <ac:spMk id="26" creationId="{1BFC967B-3DD6-463D-9DB9-6E4419AE0DAA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50:01.636" v="187"/>
          <ac:spMkLst>
            <pc:docMk/>
            <pc:sldMk cId="3693412689" sldId="286"/>
            <ac:spMk id="35" creationId="{91F32EBA-ED97-466E-8CFA-8382584155D0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3:50:01.636" v="187"/>
          <ac:spMkLst>
            <pc:docMk/>
            <pc:sldMk cId="3693412689" sldId="286"/>
            <ac:spMk id="37" creationId="{62A38935-BB53-4DF7-A56E-48DD25B685D7}"/>
          </ac:spMkLst>
        </pc:spChg>
        <pc:graphicFrameChg chg="add del">
          <ac:chgData name="Юлия Сергеевна Гордиенко" userId="S::gordienko@ekbschool1.ru::ca833697-8d02-4731-ba57-781f8efd8a42" providerId="AD" clId="Web-{9CEB00C7-40B3-4050-92D0-EE6F2F023E3C}" dt="2021-10-24T13:46:49.818" v="175"/>
          <ac:graphicFrameMkLst>
            <pc:docMk/>
            <pc:sldMk cId="3693412689" sldId="286"/>
            <ac:graphicFrameMk id="28" creationId="{893375E7-BD4D-486D-B74D-77D701089286}"/>
          </ac:graphicFrameMkLst>
        </pc:graphicFrameChg>
        <pc:graphicFrameChg chg="add del">
          <ac:chgData name="Юлия Сергеевна Гордиенко" userId="S::gordienko@ekbschool1.ru::ca833697-8d02-4731-ba57-781f8efd8a42" providerId="AD" clId="Web-{9CEB00C7-40B3-4050-92D0-EE6F2F023E3C}" dt="2021-10-24T13:46:53.193" v="177"/>
          <ac:graphicFrameMkLst>
            <pc:docMk/>
            <pc:sldMk cId="3693412689" sldId="286"/>
            <ac:graphicFrameMk id="29" creationId="{42B22E99-F3CD-45CC-862E-3BED70DEFEBB}"/>
          </ac:graphicFrameMkLst>
        </pc:graphicFrameChg>
        <pc:graphicFrameChg chg="add mod modGraphic">
          <ac:chgData name="Юлия Сергеевна Гордиенко" userId="S::gordienko@ekbschool1.ru::ca833697-8d02-4731-ba57-781f8efd8a42" providerId="AD" clId="Web-{9CEB00C7-40B3-4050-92D0-EE6F2F023E3C}" dt="2021-10-24T13:50:01.636" v="187"/>
          <ac:graphicFrameMkLst>
            <pc:docMk/>
            <pc:sldMk cId="3693412689" sldId="286"/>
            <ac:graphicFrameMk id="30" creationId="{893375E7-BD4D-486D-B74D-77D701089286}"/>
          </ac:graphicFrameMkLst>
        </pc:graphicFrameChg>
        <pc:picChg chg="add del mod ord">
          <ac:chgData name="Юлия Сергеевна Гордиенко" userId="S::gordienko@ekbschool1.ru::ca833697-8d02-4731-ba57-781f8efd8a42" providerId="AD" clId="Web-{9CEB00C7-40B3-4050-92D0-EE6F2F023E3C}" dt="2021-10-24T13:28:46.571" v="50"/>
          <ac:picMkLst>
            <pc:docMk/>
            <pc:sldMk cId="3693412689" sldId="286"/>
            <ac:picMk id="5" creationId="{E6907247-54EA-4E4C-86C8-45F0DBC5DFDD}"/>
          </ac:picMkLst>
        </pc:picChg>
        <pc:picChg chg="add del mod ord">
          <ac:chgData name="Юлия Сергеевна Гордиенко" userId="S::gordienko@ekbschool1.ru::ca833697-8d02-4731-ba57-781f8efd8a42" providerId="AD" clId="Web-{9CEB00C7-40B3-4050-92D0-EE6F2F023E3C}" dt="2021-10-24T13:30:51.246" v="52"/>
          <ac:picMkLst>
            <pc:docMk/>
            <pc:sldMk cId="3693412689" sldId="286"/>
            <ac:picMk id="8" creationId="{E847AC8B-DF7B-4A77-AF03-57BBC8267B39}"/>
          </ac:picMkLst>
        </pc:picChg>
        <pc:picChg chg="add del mod ord">
          <ac:chgData name="Юлия Сергеевна Гордиенко" userId="S::gordienko@ekbschool1.ru::ca833697-8d02-4731-ba57-781f8efd8a42" providerId="AD" clId="Web-{9CEB00C7-40B3-4050-92D0-EE6F2F023E3C}" dt="2021-10-24T13:31:29.341" v="54"/>
          <ac:picMkLst>
            <pc:docMk/>
            <pc:sldMk cId="3693412689" sldId="286"/>
            <ac:picMk id="11" creationId="{53ED5098-3318-4C50-8806-6833E8F50168}"/>
          </ac:picMkLst>
        </pc:picChg>
        <pc:picChg chg="add del mod ord">
          <ac:chgData name="Юлия Сергеевна Гордиенко" userId="S::gordienko@ekbschool1.ru::ca833697-8d02-4731-ba57-781f8efd8a42" providerId="AD" clId="Web-{9CEB00C7-40B3-4050-92D0-EE6F2F023E3C}" dt="2021-10-24T13:32:32.671" v="56"/>
          <ac:picMkLst>
            <pc:docMk/>
            <pc:sldMk cId="3693412689" sldId="286"/>
            <ac:picMk id="14" creationId="{BF4473B7-9BCC-4D29-AD1A-89CAD92B0288}"/>
          </ac:picMkLst>
        </pc:picChg>
        <pc:picChg chg="add mod ord">
          <ac:chgData name="Юлия Сергеевна Гордиенко" userId="S::gordienko@ekbschool1.ru::ca833697-8d02-4731-ba57-781f8efd8a42" providerId="AD" clId="Web-{9CEB00C7-40B3-4050-92D0-EE6F2F023E3C}" dt="2021-10-24T13:50:01.636" v="187"/>
          <ac:picMkLst>
            <pc:docMk/>
            <pc:sldMk cId="3693412689" sldId="286"/>
            <ac:picMk id="17" creationId="{E0969831-88AD-4886-A898-0393453E2F2E}"/>
          </ac:picMkLst>
        </pc:picChg>
      </pc:sldChg>
      <pc:sldChg chg="addSp delSp modSp new mod setBg">
        <pc:chgData name="Юлия Сергеевна Гордиенко" userId="S::gordienko@ekbschool1.ru::ca833697-8d02-4731-ba57-781f8efd8a42" providerId="AD" clId="Web-{9CEB00C7-40B3-4050-92D0-EE6F2F023E3C}" dt="2021-10-24T14:00:52.215" v="390" actId="20577"/>
        <pc:sldMkLst>
          <pc:docMk/>
          <pc:sldMk cId="2000945950" sldId="287"/>
        </pc:sldMkLst>
        <pc:spChg chg="mod">
          <ac:chgData name="Юлия Сергеевна Гордиенко" userId="S::gordienko@ekbschool1.ru::ca833697-8d02-4731-ba57-781f8efd8a42" providerId="AD" clId="Web-{9CEB00C7-40B3-4050-92D0-EE6F2F023E3C}" dt="2021-10-24T14:00:52.215" v="390" actId="20577"/>
          <ac:spMkLst>
            <pc:docMk/>
            <pc:sldMk cId="2000945950" sldId="287"/>
            <ac:spMk id="2" creationId="{ECFBFD89-E643-47F5-8B90-A8C6F7CA9896}"/>
          </ac:spMkLst>
        </pc:spChg>
        <pc:spChg chg="del">
          <ac:chgData name="Юлия Сергеевна Гордиенко" userId="S::gordienko@ekbschool1.ru::ca833697-8d02-4731-ba57-781f8efd8a42" providerId="AD" clId="Web-{9CEB00C7-40B3-4050-92D0-EE6F2F023E3C}" dt="2021-10-24T13:56:27.271" v="369"/>
          <ac:spMkLst>
            <pc:docMk/>
            <pc:sldMk cId="2000945950" sldId="287"/>
            <ac:spMk id="3" creationId="{CA4EF3CA-BE9D-48D9-BE1F-74EEC5E902FC}"/>
          </ac:spMkLst>
        </pc:spChg>
        <pc:spChg chg="mod ord">
          <ac:chgData name="Юлия Сергеевна Гордиенко" userId="S::gordienko@ekbschool1.ru::ca833697-8d02-4731-ba57-781f8efd8a42" providerId="AD" clId="Web-{9CEB00C7-40B3-4050-92D0-EE6F2F023E3C}" dt="2021-10-24T14:00:31.855" v="385"/>
          <ac:spMkLst>
            <pc:docMk/>
            <pc:sldMk cId="2000945950" sldId="287"/>
            <ac:spMk id="4" creationId="{157C0AB7-CEFD-4E58-80D9-5E7BA26E28F9}"/>
          </ac:spMkLst>
        </pc:spChg>
        <pc:spChg chg="add mod">
          <ac:chgData name="Юлия Сергеевна Гордиенко" userId="S::gordienko@ekbschool1.ru::ca833697-8d02-4731-ba57-781f8efd8a42" providerId="AD" clId="Web-{9CEB00C7-40B3-4050-92D0-EE6F2F023E3C}" dt="2021-10-24T13:57:30.335" v="377" actId="20577"/>
          <ac:spMkLst>
            <pc:docMk/>
            <pc:sldMk cId="2000945950" sldId="287"/>
            <ac:spMk id="6" creationId="{9480F456-8EEE-43DE-AD3F-5DAF96426A8E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4:00:31.855" v="385"/>
          <ac:spMkLst>
            <pc:docMk/>
            <pc:sldMk cId="2000945950" sldId="287"/>
            <ac:spMk id="8" creationId="{A2679492-7988-4050-9056-542444452411}"/>
          </ac:spMkLst>
        </pc:spChg>
        <pc:spChg chg="add">
          <ac:chgData name="Юлия Сергеевна Гордиенко" userId="S::gordienko@ekbschool1.ru::ca833697-8d02-4731-ba57-781f8efd8a42" providerId="AD" clId="Web-{9CEB00C7-40B3-4050-92D0-EE6F2F023E3C}" dt="2021-10-24T14:00:31.855" v="385"/>
          <ac:spMkLst>
            <pc:docMk/>
            <pc:sldMk cId="2000945950" sldId="287"/>
            <ac:spMk id="9" creationId="{B091B163-7D61-4891-ABCF-5C13D9C418D0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4:00:31.855" v="384"/>
          <ac:spMkLst>
            <pc:docMk/>
            <pc:sldMk cId="2000945950" sldId="287"/>
            <ac:spMk id="11" creationId="{728E3505-36F5-47A9-A188-7C60ACBB99EA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4:00:31.855" v="384"/>
          <ac:spMkLst>
            <pc:docMk/>
            <pc:sldMk cId="2000945950" sldId="287"/>
            <ac:spMk id="13" creationId="{283B6091-C9A6-4C92-8315-2DE12015E5B9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4:00:31.855" v="384"/>
          <ac:spMkLst>
            <pc:docMk/>
            <pc:sldMk cId="2000945950" sldId="287"/>
            <ac:spMk id="15" creationId="{CC6ACBBE-7216-419A-81B7-BD305A9FEF7F}"/>
          </ac:spMkLst>
        </pc:spChg>
        <pc:spChg chg="add del">
          <ac:chgData name="Юлия Сергеевна Гордиенко" userId="S::gordienko@ekbschool1.ru::ca833697-8d02-4731-ba57-781f8efd8a42" providerId="AD" clId="Web-{9CEB00C7-40B3-4050-92D0-EE6F2F023E3C}" dt="2021-10-24T14:00:31.855" v="384"/>
          <ac:spMkLst>
            <pc:docMk/>
            <pc:sldMk cId="2000945950" sldId="287"/>
            <ac:spMk id="17" creationId="{98E79BE4-34FE-485A-98A5-92CE8F7C4743}"/>
          </ac:spMkLst>
        </pc:spChg>
        <pc:picChg chg="add mod ord">
          <ac:chgData name="Юлия Сергеевна Гордиенко" userId="S::gordienko@ekbschool1.ru::ca833697-8d02-4731-ba57-781f8efd8a42" providerId="AD" clId="Web-{9CEB00C7-40B3-4050-92D0-EE6F2F023E3C}" dt="2021-10-24T14:00:31.855" v="385"/>
          <ac:picMkLst>
            <pc:docMk/>
            <pc:sldMk cId="2000945950" sldId="287"/>
            <ac:picMk id="5" creationId="{E071BB6C-E210-4238-A8F5-09D2483D20C9}"/>
          </ac:picMkLst>
        </pc:picChg>
        <pc:cxnChg chg="add">
          <ac:chgData name="Юлия Сергеевна Гордиенко" userId="S::gordienko@ekbschool1.ru::ca833697-8d02-4731-ba57-781f8efd8a42" providerId="AD" clId="Web-{9CEB00C7-40B3-4050-92D0-EE6F2F023E3C}" dt="2021-10-24T14:00:31.855" v="385"/>
          <ac:cxnSpMkLst>
            <pc:docMk/>
            <pc:sldMk cId="2000945950" sldId="287"/>
            <ac:cxnSpMk id="10" creationId="{C49DA8F6-BCC1-4447-B54C-57856834B94B}"/>
          </ac:cxnSpMkLst>
        </pc:cxnChg>
      </pc:sldChg>
    </pc:docChg>
  </pc:docChgLst>
  <pc:docChgLst>
    <pc:chgData name="Юлия Сергеевна Гордиенко" userId="S::gordienko@ekbschool1.ru::ca833697-8d02-4731-ba57-781f8efd8a42" providerId="AD" clId="Web-{C8EF52D9-C58C-4F27-A266-F39D544E8D61}"/>
    <pc:docChg chg="addSld modSld">
      <pc:chgData name="Юлия Сергеевна Гордиенко" userId="S::gordienko@ekbschool1.ru::ca833697-8d02-4731-ba57-781f8efd8a42" providerId="AD" clId="Web-{C8EF52D9-C58C-4F27-A266-F39D544E8D61}" dt="2021-10-23T19:50:49.617" v="63"/>
      <pc:docMkLst>
        <pc:docMk/>
      </pc:docMkLst>
      <pc:sldChg chg="modSp">
        <pc:chgData name="Юлия Сергеевна Гордиенко" userId="S::gordienko@ekbschool1.ru::ca833697-8d02-4731-ba57-781f8efd8a42" providerId="AD" clId="Web-{C8EF52D9-C58C-4F27-A266-F39D544E8D61}" dt="2021-10-23T19:41:20.075" v="9" actId="20577"/>
        <pc:sldMkLst>
          <pc:docMk/>
          <pc:sldMk cId="1706052092" sldId="258"/>
        </pc:sldMkLst>
        <pc:spChg chg="mod">
          <ac:chgData name="Юлия Сергеевна Гордиенко" userId="S::gordienko@ekbschool1.ru::ca833697-8d02-4731-ba57-781f8efd8a42" providerId="AD" clId="Web-{C8EF52D9-C58C-4F27-A266-F39D544E8D61}" dt="2021-10-23T19:41:20.075" v="9" actId="20577"/>
          <ac:spMkLst>
            <pc:docMk/>
            <pc:sldMk cId="1706052092" sldId="258"/>
            <ac:spMk id="3" creationId="{3B849A20-AC88-4BBC-901D-12BA5ADB38F1}"/>
          </ac:spMkLst>
        </pc:spChg>
      </pc:sldChg>
      <pc:sldChg chg="addSp delSp modSp new mod setBg addAnim">
        <pc:chgData name="Юлия Сергеевна Гордиенко" userId="S::gordienko@ekbschool1.ru::ca833697-8d02-4731-ba57-781f8efd8a42" providerId="AD" clId="Web-{C8EF52D9-C58C-4F27-A266-F39D544E8D61}" dt="2021-10-23T19:50:49.617" v="63"/>
        <pc:sldMkLst>
          <pc:docMk/>
          <pc:sldMk cId="2734402392" sldId="277"/>
        </pc:sldMkLst>
        <pc:spChg chg="mod">
          <ac:chgData name="Юлия Сергеевна Гордиенко" userId="S::gordienko@ekbschool1.ru::ca833697-8d02-4731-ba57-781f8efd8a42" providerId="AD" clId="Web-{C8EF52D9-C58C-4F27-A266-F39D544E8D61}" dt="2021-10-23T19:50:49.617" v="63"/>
          <ac:spMkLst>
            <pc:docMk/>
            <pc:sldMk cId="2734402392" sldId="277"/>
            <ac:spMk id="2" creationId="{7264E198-82AD-44F5-8450-27BC4ECEC5C9}"/>
          </ac:spMkLst>
        </pc:spChg>
        <pc:spChg chg="mod">
          <ac:chgData name="Юлия Сергеевна Гордиенко" userId="S::gordienko@ekbschool1.ru::ca833697-8d02-4731-ba57-781f8efd8a42" providerId="AD" clId="Web-{C8EF52D9-C58C-4F27-A266-F39D544E8D61}" dt="2021-10-23T19:50:49.617" v="63"/>
          <ac:spMkLst>
            <pc:docMk/>
            <pc:sldMk cId="2734402392" sldId="277"/>
            <ac:spMk id="3" creationId="{4FCFE220-D83B-4877-AE4C-03C55307B0AB}"/>
          </ac:spMkLst>
        </pc:spChg>
        <pc:spChg chg="add del">
          <ac:chgData name="Юлия Сергеевна Гордиенко" userId="S::gordienko@ekbschool1.ru::ca833697-8d02-4731-ba57-781f8efd8a42" providerId="AD" clId="Web-{C8EF52D9-C58C-4F27-A266-F39D544E8D61}" dt="2021-10-23T19:50:49.617" v="63"/>
          <ac:spMkLst>
            <pc:docMk/>
            <pc:sldMk cId="2734402392" sldId="277"/>
            <ac:spMk id="9" creationId="{B9951BD9-0868-4CDB-ACD6-9C4209B5E412}"/>
          </ac:spMkLst>
        </pc:spChg>
        <pc:spChg chg="add">
          <ac:chgData name="Юлия Сергеевна Гордиенко" userId="S::gordienko@ekbschool1.ru::ca833697-8d02-4731-ba57-781f8efd8a42" providerId="AD" clId="Web-{C8EF52D9-C58C-4F27-A266-F39D544E8D61}" dt="2021-10-23T19:50:49.617" v="63"/>
          <ac:spMkLst>
            <pc:docMk/>
            <pc:sldMk cId="2734402392" sldId="277"/>
            <ac:spMk id="14" creationId="{3C54F4CE-85F0-46ED-80DA-9518C9251AD1}"/>
          </ac:spMkLst>
        </pc:spChg>
        <pc:spChg chg="add">
          <ac:chgData name="Юлия Сергеевна Гордиенко" userId="S::gordienko@ekbschool1.ru::ca833697-8d02-4731-ba57-781f8efd8a42" providerId="AD" clId="Web-{C8EF52D9-C58C-4F27-A266-F39D544E8D61}" dt="2021-10-23T19:50:49.617" v="63"/>
          <ac:spMkLst>
            <pc:docMk/>
            <pc:sldMk cId="2734402392" sldId="277"/>
            <ac:spMk id="16" creationId="{DADD1FCA-8ACB-4958-81DD-4CDD6D3E1921}"/>
          </ac:spMkLst>
        </pc:spChg>
        <pc:picChg chg="add del mod ord">
          <ac:chgData name="Юлия Сергеевна Гордиенко" userId="S::gordienko@ekbschool1.ru::ca833697-8d02-4731-ba57-781f8efd8a42" providerId="AD" clId="Web-{C8EF52D9-C58C-4F27-A266-F39D544E8D61}" dt="2021-10-23T19:50:43.945" v="62"/>
          <ac:picMkLst>
            <pc:docMk/>
            <pc:sldMk cId="2734402392" sldId="277"/>
            <ac:picMk id="4" creationId="{F5FF6940-CDAF-4250-88C3-DBCB7F5AD816}"/>
          </ac:picMkLst>
        </pc:picChg>
        <pc:picChg chg="add mod">
          <ac:chgData name="Юлия Сергеевна Гордиенко" userId="S::gordienko@ekbschool1.ru::ca833697-8d02-4731-ba57-781f8efd8a42" providerId="AD" clId="Web-{C8EF52D9-C58C-4F27-A266-F39D544E8D61}" dt="2021-10-23T19:50:49.617" v="63"/>
          <ac:picMkLst>
            <pc:docMk/>
            <pc:sldMk cId="2734402392" sldId="277"/>
            <ac:picMk id="5" creationId="{2BEC1A4C-69C3-4BCB-8886-781C57A99D91}"/>
          </ac:picMkLst>
        </pc:picChg>
      </pc:sldChg>
    </pc:docChg>
  </pc:docChgLst>
  <pc:docChgLst>
    <pc:chgData name="Юлия Сергеевна Гордиенко" userId="S::gordienko@ekbschool1.ru::ca833697-8d02-4731-ba57-781f8efd8a42" providerId="AD" clId="Web-{C665AFE6-B59B-42E8-B925-0DDFF9721165}"/>
    <pc:docChg chg="addSld delSld modSld">
      <pc:chgData name="Юлия Сергеевна Гордиенко" userId="S::gordienko@ekbschool1.ru::ca833697-8d02-4731-ba57-781f8efd8a42" providerId="AD" clId="Web-{C665AFE6-B59B-42E8-B925-0DDFF9721165}" dt="2021-10-24T14:58:33.726" v="782"/>
      <pc:docMkLst>
        <pc:docMk/>
      </pc:docMkLst>
      <pc:sldChg chg="addSp modSp mod setBg">
        <pc:chgData name="Юлия Сергеевна Гордиенко" userId="S::gordienko@ekbschool1.ru::ca833697-8d02-4731-ba57-781f8efd8a42" providerId="AD" clId="Web-{C665AFE6-B59B-42E8-B925-0DDFF9721165}" dt="2021-10-24T14:50:05.432" v="364" actId="20577"/>
        <pc:sldMkLst>
          <pc:docMk/>
          <pc:sldMk cId="395411872" sldId="259"/>
        </pc:sldMkLst>
        <pc:spChg chg="mod ord">
          <ac:chgData name="Юлия Сергеевна Гордиенко" userId="S::gordienko@ekbschool1.ru::ca833697-8d02-4731-ba57-781f8efd8a42" providerId="AD" clId="Web-{C665AFE6-B59B-42E8-B925-0DDFF9721165}" dt="2021-10-24T14:49:43.213" v="360" actId="20577"/>
          <ac:spMkLst>
            <pc:docMk/>
            <pc:sldMk cId="395411872" sldId="259"/>
            <ac:spMk id="3" creationId="{4412E975-E48C-4073-81F7-874897D5A402}"/>
          </ac:spMkLst>
        </pc:spChg>
        <pc:spChg chg="mod">
          <ac:chgData name="Юлия Сергеевна Гордиенко" userId="S::gordienko@ekbschool1.ru::ca833697-8d02-4731-ba57-781f8efd8a42" providerId="AD" clId="Web-{C665AFE6-B59B-42E8-B925-0DDFF9721165}" dt="2021-10-24T14:50:05.432" v="364" actId="20577"/>
          <ac:spMkLst>
            <pc:docMk/>
            <pc:sldMk cId="395411872" sldId="259"/>
            <ac:spMk id="5" creationId="{081885AA-B87D-4D74-9627-DA4E0260B8AC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9:38.479" v="359"/>
          <ac:spMkLst>
            <pc:docMk/>
            <pc:sldMk cId="395411872" sldId="259"/>
            <ac:spMk id="10" creationId="{4E1BEB12-92AF-4445-98AD-4C7756E7C93B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9:38.479" v="359"/>
          <ac:spMkLst>
            <pc:docMk/>
            <pc:sldMk cId="395411872" sldId="259"/>
            <ac:spMk id="12" creationId="{D0522C2C-7B5C-48A7-A969-03941E5D2E76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9:38.479" v="359"/>
          <ac:spMkLst>
            <pc:docMk/>
            <pc:sldMk cId="395411872" sldId="259"/>
            <ac:spMk id="14" creationId="{9C682A1A-5B2D-4111-BBD6-620165633E5B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9:38.479" v="359"/>
          <ac:spMkLst>
            <pc:docMk/>
            <pc:sldMk cId="395411872" sldId="259"/>
            <ac:spMk id="16" creationId="{D6EE29F2-D77F-4BD0-A20B-334D316A1C9D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9:38.479" v="359"/>
          <ac:spMkLst>
            <pc:docMk/>
            <pc:sldMk cId="395411872" sldId="259"/>
            <ac:spMk id="18" creationId="{22D09ED2-868F-42C6-866E-F92E0CEF314F}"/>
          </ac:spMkLst>
        </pc:spChg>
      </pc:sldChg>
      <pc:sldChg chg="del">
        <pc:chgData name="Юлия Сергеевна Гордиенко" userId="S::gordienko@ekbschool1.ru::ca833697-8d02-4731-ba57-781f8efd8a42" providerId="AD" clId="Web-{C665AFE6-B59B-42E8-B925-0DDFF9721165}" dt="2021-10-24T14:46:00.614" v="147"/>
        <pc:sldMkLst>
          <pc:docMk/>
          <pc:sldMk cId="240948016" sldId="260"/>
        </pc:sldMkLst>
      </pc:sldChg>
      <pc:sldChg chg="addSp delSp modSp mod setBg">
        <pc:chgData name="Юлия Сергеевна Гордиенко" userId="S::gordienko@ekbschool1.ru::ca833697-8d02-4731-ba57-781f8efd8a42" providerId="AD" clId="Web-{C665AFE6-B59B-42E8-B925-0DDFF9721165}" dt="2021-10-24T14:43:05.938" v="13" actId="20577"/>
        <pc:sldMkLst>
          <pc:docMk/>
          <pc:sldMk cId="3389376434" sldId="267"/>
        </pc:sldMkLst>
        <pc:spChg chg="mod">
          <ac:chgData name="Юлия Сергеевна Гордиенко" userId="S::gordienko@ekbschool1.ru::ca833697-8d02-4731-ba57-781f8efd8a42" providerId="AD" clId="Web-{C665AFE6-B59B-42E8-B925-0DDFF9721165}" dt="2021-10-24T14:43:05.938" v="13" actId="20577"/>
          <ac:spMkLst>
            <pc:docMk/>
            <pc:sldMk cId="3389376434" sldId="267"/>
            <ac:spMk id="2" creationId="{276585DC-6EDB-4FF7-A10F-63DF5F749CB4}"/>
          </ac:spMkLst>
        </pc:spChg>
        <pc:spChg chg="mod">
          <ac:chgData name="Юлия Сергеевна Гордиенко" userId="S::gordienko@ekbschool1.ru::ca833697-8d02-4731-ba57-781f8efd8a42" providerId="AD" clId="Web-{C665AFE6-B59B-42E8-B925-0DDFF9721165}" dt="2021-10-24T14:39:51.782" v="2"/>
          <ac:spMkLst>
            <pc:docMk/>
            <pc:sldMk cId="3389376434" sldId="267"/>
            <ac:spMk id="3" creationId="{F9884332-E0DC-4533-BF1E-5911317DB337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39:51.782" v="2"/>
          <ac:spMkLst>
            <pc:docMk/>
            <pc:sldMk cId="3389376434" sldId="267"/>
            <ac:spMk id="8" creationId="{327D73B4-9F5C-4A64-A179-51B9500CB8B5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39:51.782" v="2"/>
          <ac:spMkLst>
            <pc:docMk/>
            <pc:sldMk cId="3389376434" sldId="267"/>
            <ac:spMk id="10" creationId="{C1F06963-6374-4B48-844F-071A9BAAAE02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39:51.782" v="2"/>
          <ac:spMkLst>
            <pc:docMk/>
            <pc:sldMk cId="3389376434" sldId="267"/>
            <ac:spMk id="12" creationId="{6CB927A4-E432-4310-9CD5-E89FF5063179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39:51.782" v="2"/>
          <ac:spMkLst>
            <pc:docMk/>
            <pc:sldMk cId="3389376434" sldId="267"/>
            <ac:spMk id="14" creationId="{1453BF6C-B012-48B7-B4E8-6D7AC7C27D02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39:51.782" v="2"/>
          <ac:spMkLst>
            <pc:docMk/>
            <pc:sldMk cId="3389376434" sldId="267"/>
            <ac:spMk id="16" creationId="{E3020543-B24B-4EC4-8FFC-8DD88EEA91A8}"/>
          </ac:spMkLst>
        </pc:spChg>
        <pc:picChg chg="add del mod">
          <ac:chgData name="Юлия Сергеевна Гордиенко" userId="S::gordienko@ekbschool1.ru::ca833697-8d02-4731-ba57-781f8efd8a42" providerId="AD" clId="Web-{C665AFE6-B59B-42E8-B925-0DDFF9721165}" dt="2021-10-24T14:38:13.936" v="1"/>
          <ac:picMkLst>
            <pc:docMk/>
            <pc:sldMk cId="3389376434" sldId="267"/>
            <ac:picMk id="4" creationId="{A86CA320-732A-4C74-A760-70CC3DB42245}"/>
          </ac:picMkLst>
        </pc:picChg>
        <pc:cxnChg chg="add">
          <ac:chgData name="Юлия Сергеевна Гордиенко" userId="S::gordienko@ekbschool1.ru::ca833697-8d02-4731-ba57-781f8efd8a42" providerId="AD" clId="Web-{C665AFE6-B59B-42E8-B925-0DDFF9721165}" dt="2021-10-24T14:39:51.782" v="2"/>
          <ac:cxnSpMkLst>
            <pc:docMk/>
            <pc:sldMk cId="3389376434" sldId="267"/>
            <ac:cxnSpMk id="18" creationId="{C49DA8F6-BCC1-4447-B54C-57856834B94B}"/>
          </ac:cxnSpMkLst>
        </pc:cxnChg>
      </pc:sldChg>
      <pc:sldChg chg="addSp modSp mod setBg">
        <pc:chgData name="Юлия Сергеевна Гордиенко" userId="S::gordienko@ekbschool1.ru::ca833697-8d02-4731-ba57-781f8efd8a42" providerId="AD" clId="Web-{C665AFE6-B59B-42E8-B925-0DDFF9721165}" dt="2021-10-24T14:43:00.298" v="12" actId="20577"/>
        <pc:sldMkLst>
          <pc:docMk/>
          <pc:sldMk cId="3587295359" sldId="268"/>
        </pc:sldMkLst>
        <pc:spChg chg="mod">
          <ac:chgData name="Юлия Сергеевна Гордиенко" userId="S::gordienko@ekbschool1.ru::ca833697-8d02-4731-ba57-781f8efd8a42" providerId="AD" clId="Web-{C665AFE6-B59B-42E8-B925-0DDFF9721165}" dt="2021-10-24T14:43:00.298" v="12" actId="20577"/>
          <ac:spMkLst>
            <pc:docMk/>
            <pc:sldMk cId="3587295359" sldId="268"/>
            <ac:spMk id="2" creationId="{AD43A897-BD58-46C3-B041-B524542AD33E}"/>
          </ac:spMkLst>
        </pc:spChg>
        <pc:spChg chg="mod">
          <ac:chgData name="Юлия Сергеевна Гордиенко" userId="S::gordienko@ekbschool1.ru::ca833697-8d02-4731-ba57-781f8efd8a42" providerId="AD" clId="Web-{C665AFE6-B59B-42E8-B925-0DDFF9721165}" dt="2021-10-24T14:40:12.845" v="3"/>
          <ac:spMkLst>
            <pc:docMk/>
            <pc:sldMk cId="3587295359" sldId="268"/>
            <ac:spMk id="3" creationId="{39682B9C-5915-406E-B6FB-15454FE1EAA0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0:12.845" v="3"/>
          <ac:spMkLst>
            <pc:docMk/>
            <pc:sldMk cId="3587295359" sldId="268"/>
            <ac:spMk id="8" creationId="{327D73B4-9F5C-4A64-A179-51B9500CB8B5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0:12.845" v="3"/>
          <ac:spMkLst>
            <pc:docMk/>
            <pc:sldMk cId="3587295359" sldId="268"/>
            <ac:spMk id="10" creationId="{C1F06963-6374-4B48-844F-071A9BAAAE02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0:12.845" v="3"/>
          <ac:spMkLst>
            <pc:docMk/>
            <pc:sldMk cId="3587295359" sldId="268"/>
            <ac:spMk id="12" creationId="{6CB927A4-E432-4310-9CD5-E89FF5063179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0:12.845" v="3"/>
          <ac:spMkLst>
            <pc:docMk/>
            <pc:sldMk cId="3587295359" sldId="268"/>
            <ac:spMk id="14" creationId="{1453BF6C-B012-48B7-B4E8-6D7AC7C27D02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0:12.845" v="3"/>
          <ac:spMkLst>
            <pc:docMk/>
            <pc:sldMk cId="3587295359" sldId="268"/>
            <ac:spMk id="16" creationId="{E3020543-B24B-4EC4-8FFC-8DD88EEA91A8}"/>
          </ac:spMkLst>
        </pc:spChg>
        <pc:cxnChg chg="add">
          <ac:chgData name="Юлия Сергеевна Гордиенко" userId="S::gordienko@ekbschool1.ru::ca833697-8d02-4731-ba57-781f8efd8a42" providerId="AD" clId="Web-{C665AFE6-B59B-42E8-B925-0DDFF9721165}" dt="2021-10-24T14:40:12.845" v="3"/>
          <ac:cxnSpMkLst>
            <pc:docMk/>
            <pc:sldMk cId="3587295359" sldId="268"/>
            <ac:cxnSpMk id="18" creationId="{C49DA8F6-BCC1-4447-B54C-57856834B94B}"/>
          </ac:cxnSpMkLst>
        </pc:cxnChg>
      </pc:sldChg>
      <pc:sldChg chg="addSp modSp mod setBg">
        <pc:chgData name="Юлия Сергеевна Гордиенко" userId="S::gordienko@ekbschool1.ru::ca833697-8d02-4731-ba57-781f8efd8a42" providerId="AD" clId="Web-{C665AFE6-B59B-42E8-B925-0DDFF9721165}" dt="2021-10-24T14:43:46.971" v="18" actId="20577"/>
        <pc:sldMkLst>
          <pc:docMk/>
          <pc:sldMk cId="1332055256" sldId="270"/>
        </pc:sldMkLst>
        <pc:spChg chg="mod">
          <ac:chgData name="Юлия Сергеевна Гордиенко" userId="S::gordienko@ekbschool1.ru::ca833697-8d02-4731-ba57-781f8efd8a42" providerId="AD" clId="Web-{C665AFE6-B59B-42E8-B925-0DDFF9721165}" dt="2021-10-24T14:43:46.971" v="18" actId="20577"/>
          <ac:spMkLst>
            <pc:docMk/>
            <pc:sldMk cId="1332055256" sldId="270"/>
            <ac:spMk id="2" creationId="{33BF64AF-D16A-4CFB-AB05-5B5AC9E25487}"/>
          </ac:spMkLst>
        </pc:spChg>
        <pc:spChg chg="mod">
          <ac:chgData name="Юлия Сергеевна Гордиенко" userId="S::gordienko@ekbschool1.ru::ca833697-8d02-4731-ba57-781f8efd8a42" providerId="AD" clId="Web-{C665AFE6-B59B-42E8-B925-0DDFF9721165}" dt="2021-10-24T14:41:53.733" v="7"/>
          <ac:spMkLst>
            <pc:docMk/>
            <pc:sldMk cId="1332055256" sldId="270"/>
            <ac:spMk id="3" creationId="{2F2ABFBA-82CC-49D8-91CB-53FE9754E8B2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1:53.733" v="7"/>
          <ac:spMkLst>
            <pc:docMk/>
            <pc:sldMk cId="1332055256" sldId="270"/>
            <ac:spMk id="9" creationId="{8FC9BE17-9A7B-462D-AE50-3D8777387304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1:53.733" v="7"/>
          <ac:spMkLst>
            <pc:docMk/>
            <pc:sldMk cId="1332055256" sldId="270"/>
            <ac:spMk id="11" creationId="{3EBE8569-6AEC-4B8C-8D53-2DE337CDBA65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1:53.733" v="7"/>
          <ac:spMkLst>
            <pc:docMk/>
            <pc:sldMk cId="1332055256" sldId="270"/>
            <ac:spMk id="13" creationId="{55D4142C-5077-457F-A6AD-3FECFDB39685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41:53.733" v="7"/>
          <ac:spMkLst>
            <pc:docMk/>
            <pc:sldMk cId="1332055256" sldId="270"/>
            <ac:spMk id="15" creationId="{7A5F0580-5EE9-419F-96EE-B6529EF6E7D0}"/>
          </ac:spMkLst>
        </pc:spChg>
        <pc:picChg chg="add">
          <ac:chgData name="Юлия Сергеевна Гордиенко" userId="S::gordienko@ekbschool1.ru::ca833697-8d02-4731-ba57-781f8efd8a42" providerId="AD" clId="Web-{C665AFE6-B59B-42E8-B925-0DDFF9721165}" dt="2021-10-24T14:41:53.733" v="7"/>
          <ac:picMkLst>
            <pc:docMk/>
            <pc:sldMk cId="1332055256" sldId="270"/>
            <ac:picMk id="5" creationId="{8FF727D6-0CBB-4A08-BE5B-714C68EE2493}"/>
          </ac:picMkLst>
        </pc:picChg>
      </pc:sldChg>
      <pc:sldChg chg="modSp">
        <pc:chgData name="Юлия Сергеевна Гордиенко" userId="S::gordienko@ekbschool1.ru::ca833697-8d02-4731-ba57-781f8efd8a42" providerId="AD" clId="Web-{C665AFE6-B59B-42E8-B925-0DDFF9721165}" dt="2021-10-24T14:42:45.312" v="9" actId="20577"/>
        <pc:sldMkLst>
          <pc:docMk/>
          <pc:sldMk cId="2613025472" sldId="271"/>
        </pc:sldMkLst>
        <pc:spChg chg="mod">
          <ac:chgData name="Юлия Сергеевна Гордиенко" userId="S::gordienko@ekbschool1.ru::ca833697-8d02-4731-ba57-781f8efd8a42" providerId="AD" clId="Web-{C665AFE6-B59B-42E8-B925-0DDFF9721165}" dt="2021-10-24T14:42:45.312" v="9" actId="20577"/>
          <ac:spMkLst>
            <pc:docMk/>
            <pc:sldMk cId="2613025472" sldId="271"/>
            <ac:spMk id="3" creationId="{851A8512-8FFE-4552-BDBE-517F12E46E65}"/>
          </ac:spMkLst>
        </pc:spChg>
      </pc:sldChg>
      <pc:sldChg chg="modSp">
        <pc:chgData name="Юлия Сергеевна Гордиенко" userId="S::gordienko@ekbschool1.ru::ca833697-8d02-4731-ba57-781f8efd8a42" providerId="AD" clId="Web-{C665AFE6-B59B-42E8-B925-0DDFF9721165}" dt="2021-10-24T14:43:57.549" v="21" actId="20577"/>
        <pc:sldMkLst>
          <pc:docMk/>
          <pc:sldMk cId="694311307" sldId="272"/>
        </pc:sldMkLst>
        <pc:spChg chg="mod">
          <ac:chgData name="Юлия Сергеевна Гордиенко" userId="S::gordienko@ekbschool1.ru::ca833697-8d02-4731-ba57-781f8efd8a42" providerId="AD" clId="Web-{C665AFE6-B59B-42E8-B925-0DDFF9721165}" dt="2021-10-24T14:43:57.549" v="21" actId="20577"/>
          <ac:spMkLst>
            <pc:docMk/>
            <pc:sldMk cId="694311307" sldId="272"/>
            <ac:spMk id="2" creationId="{3287D7DE-D2C5-4ADC-8F74-3513EAC41B25}"/>
          </ac:spMkLst>
        </pc:spChg>
        <pc:spChg chg="mod">
          <ac:chgData name="Юлия Сергеевна Гордиенко" userId="S::gordienko@ekbschool1.ru::ca833697-8d02-4731-ba57-781f8efd8a42" providerId="AD" clId="Web-{C665AFE6-B59B-42E8-B925-0DDFF9721165}" dt="2021-10-24T14:43:55.439" v="20" actId="20577"/>
          <ac:spMkLst>
            <pc:docMk/>
            <pc:sldMk cId="694311307" sldId="272"/>
            <ac:spMk id="3" creationId="{D10A159E-3557-42CD-A7C4-3AF6693FEAEE}"/>
          </ac:spMkLst>
        </pc:spChg>
      </pc:sldChg>
      <pc:sldChg chg="modSp">
        <pc:chgData name="Юлия Сергеевна Гордиенко" userId="S::gordienko@ekbschool1.ru::ca833697-8d02-4731-ba57-781f8efd8a42" providerId="AD" clId="Web-{C665AFE6-B59B-42E8-B925-0DDFF9721165}" dt="2021-10-24T14:45:16.691" v="142" actId="20577"/>
        <pc:sldMkLst>
          <pc:docMk/>
          <pc:sldMk cId="2996513990" sldId="273"/>
        </pc:sldMkLst>
        <pc:spChg chg="mod">
          <ac:chgData name="Юлия Сергеевна Гордиенко" userId="S::gordienko@ekbschool1.ru::ca833697-8d02-4731-ba57-781f8efd8a42" providerId="AD" clId="Web-{C665AFE6-B59B-42E8-B925-0DDFF9721165}" dt="2021-10-24T14:44:21.018" v="24" actId="20577"/>
          <ac:spMkLst>
            <pc:docMk/>
            <pc:sldMk cId="2996513990" sldId="273"/>
            <ac:spMk id="2" creationId="{E79371EA-1F6B-4F8A-B79C-1FC633A514FD}"/>
          </ac:spMkLst>
        </pc:spChg>
        <pc:spChg chg="mod">
          <ac:chgData name="Юлия Сергеевна Гордиенко" userId="S::gordienko@ekbschool1.ru::ca833697-8d02-4731-ba57-781f8efd8a42" providerId="AD" clId="Web-{C665AFE6-B59B-42E8-B925-0DDFF9721165}" dt="2021-10-24T14:45:16.691" v="142" actId="20577"/>
          <ac:spMkLst>
            <pc:docMk/>
            <pc:sldMk cId="2996513990" sldId="273"/>
            <ac:spMk id="3" creationId="{C0D2326F-C406-4B13-9A9A-07B444242CA0}"/>
          </ac:spMkLst>
        </pc:spChg>
      </pc:sldChg>
      <pc:sldChg chg="modSp">
        <pc:chgData name="Юлия Сергеевна Гордиенко" userId="S::gordienko@ekbschool1.ru::ca833697-8d02-4731-ba57-781f8efd8a42" providerId="AD" clId="Web-{C665AFE6-B59B-42E8-B925-0DDFF9721165}" dt="2021-10-24T14:45:34.192" v="146" actId="20577"/>
        <pc:sldMkLst>
          <pc:docMk/>
          <pc:sldMk cId="55442872" sldId="274"/>
        </pc:sldMkLst>
        <pc:spChg chg="mod">
          <ac:chgData name="Юлия Сергеевна Гордиенко" userId="S::gordienko@ekbschool1.ru::ca833697-8d02-4731-ba57-781f8efd8a42" providerId="AD" clId="Web-{C665AFE6-B59B-42E8-B925-0DDFF9721165}" dt="2021-10-24T14:45:23.426" v="143" actId="20577"/>
          <ac:spMkLst>
            <pc:docMk/>
            <pc:sldMk cId="55442872" sldId="274"/>
            <ac:spMk id="2" creationId="{B345BE83-623B-457D-8C61-E6E0A963300D}"/>
          </ac:spMkLst>
        </pc:spChg>
        <pc:spChg chg="mod">
          <ac:chgData name="Юлия Сергеевна Гордиенко" userId="S::gordienko@ekbschool1.ru::ca833697-8d02-4731-ba57-781f8efd8a42" providerId="AD" clId="Web-{C665AFE6-B59B-42E8-B925-0DDFF9721165}" dt="2021-10-24T14:45:34.192" v="146" actId="20577"/>
          <ac:spMkLst>
            <pc:docMk/>
            <pc:sldMk cId="55442872" sldId="274"/>
            <ac:spMk id="3" creationId="{1C806CA8-73B7-4BB4-BC3F-78046297B7D2}"/>
          </ac:spMkLst>
        </pc:spChg>
      </pc:sldChg>
      <pc:sldChg chg="addSp modSp new mod setBg">
        <pc:chgData name="Юлия Сергеевна Гордиенко" userId="S::gordienko@ekbschool1.ru::ca833697-8d02-4731-ba57-781f8efd8a42" providerId="AD" clId="Web-{C665AFE6-B59B-42E8-B925-0DDFF9721165}" dt="2021-10-24T14:57:33.443" v="779"/>
        <pc:sldMkLst>
          <pc:docMk/>
          <pc:sldMk cId="2034282488" sldId="288"/>
        </pc:sldMkLst>
        <pc:spChg chg="mod">
          <ac:chgData name="Юлия Сергеевна Гордиенко" userId="S::gordienko@ekbschool1.ru::ca833697-8d02-4731-ba57-781f8efd8a42" providerId="AD" clId="Web-{C665AFE6-B59B-42E8-B925-0DDFF9721165}" dt="2021-10-24T14:57:33.443" v="779"/>
          <ac:spMkLst>
            <pc:docMk/>
            <pc:sldMk cId="2034282488" sldId="288"/>
            <ac:spMk id="2" creationId="{E3D2326C-7B29-43C8-8BF1-605057BE6561}"/>
          </ac:spMkLst>
        </pc:spChg>
        <pc:spChg chg="mod">
          <ac:chgData name="Юлия Сергеевна Гордиенко" userId="S::gordienko@ekbschool1.ru::ca833697-8d02-4731-ba57-781f8efd8a42" providerId="AD" clId="Web-{C665AFE6-B59B-42E8-B925-0DDFF9721165}" dt="2021-10-24T14:57:33.443" v="779"/>
          <ac:spMkLst>
            <pc:docMk/>
            <pc:sldMk cId="2034282488" sldId="288"/>
            <ac:spMk id="3" creationId="{0C4DB819-58BD-4BCC-A485-C9B4B09F155F}"/>
          </ac:spMkLst>
        </pc:spChg>
        <pc:spChg chg="add">
          <ac:chgData name="Юлия Сергеевна Гордиенко" userId="S::gordienko@ekbschool1.ru::ca833697-8d02-4731-ba57-781f8efd8a42" providerId="AD" clId="Web-{C665AFE6-B59B-42E8-B925-0DDFF9721165}" dt="2021-10-24T14:57:33.443" v="779"/>
          <ac:spMkLst>
            <pc:docMk/>
            <pc:sldMk cId="2034282488" sldId="288"/>
            <ac:spMk id="8" creationId="{5E7AA7E8-8006-4E1F-A566-FCF37EE6F35D}"/>
          </ac:spMkLst>
        </pc:spChg>
        <pc:cxnChg chg="add">
          <ac:chgData name="Юлия Сергеевна Гордиенко" userId="S::gordienko@ekbschool1.ru::ca833697-8d02-4731-ba57-781f8efd8a42" providerId="AD" clId="Web-{C665AFE6-B59B-42E8-B925-0DDFF9721165}" dt="2021-10-24T14:57:33.443" v="779"/>
          <ac:cxnSpMkLst>
            <pc:docMk/>
            <pc:sldMk cId="2034282488" sldId="288"/>
            <ac:cxnSpMk id="10" creationId="{56020367-4FD5-4596-8E10-C5F095CD8DBF}"/>
          </ac:cxnSpMkLst>
        </pc:cxnChg>
      </pc:sldChg>
      <pc:sldChg chg="addSp delSp modSp new">
        <pc:chgData name="Юлия Сергеевна Гордиенко" userId="S::gordienko@ekbschool1.ru::ca833697-8d02-4731-ba57-781f8efd8a42" providerId="AD" clId="Web-{C665AFE6-B59B-42E8-B925-0DDFF9721165}" dt="2021-10-24T14:58:33.726" v="782"/>
        <pc:sldMkLst>
          <pc:docMk/>
          <pc:sldMk cId="3561631371" sldId="289"/>
        </pc:sldMkLst>
        <pc:spChg chg="del">
          <ac:chgData name="Юлия Сергеевна Гордиенко" userId="S::gordienko@ekbschool1.ru::ca833697-8d02-4731-ba57-781f8efd8a42" providerId="AD" clId="Web-{C665AFE6-B59B-42E8-B925-0DDFF9721165}" dt="2021-10-24T14:58:30.054" v="781"/>
          <ac:spMkLst>
            <pc:docMk/>
            <pc:sldMk cId="3561631371" sldId="289"/>
            <ac:spMk id="3" creationId="{C3E26B0E-043B-4126-BB09-ACE5DF29F852}"/>
          </ac:spMkLst>
        </pc:spChg>
        <pc:spChg chg="add mod">
          <ac:chgData name="Юлия Сергеевна Гордиенко" userId="S::gordienko@ekbschool1.ru::ca833697-8d02-4731-ba57-781f8efd8a42" providerId="AD" clId="Web-{C665AFE6-B59B-42E8-B925-0DDFF9721165}" dt="2021-10-24T14:58:33.726" v="782"/>
          <ac:spMkLst>
            <pc:docMk/>
            <pc:sldMk cId="3561631371" sldId="289"/>
            <ac:spMk id="6" creationId="{8B22FE29-E66F-495D-A51F-B376214A2393}"/>
          </ac:spMkLst>
        </pc:spChg>
        <pc:picChg chg="add del mod ord">
          <ac:chgData name="Юлия Сергеевна Гордиенко" userId="S::gordienko@ekbschool1.ru::ca833697-8d02-4731-ba57-781f8efd8a42" providerId="AD" clId="Web-{C665AFE6-B59B-42E8-B925-0DDFF9721165}" dt="2021-10-24T14:58:33.726" v="782"/>
          <ac:picMkLst>
            <pc:docMk/>
            <pc:sldMk cId="3561631371" sldId="289"/>
            <ac:picMk id="4" creationId="{63EE04A8-D482-41F9-94C4-79D80E050571}"/>
          </ac:picMkLst>
        </pc:picChg>
      </pc:sldChg>
    </pc:docChg>
  </pc:docChgLst>
  <pc:docChgLst>
    <pc:chgData name="Юлия Сергеевна Гордиенко" userId="S::gordienko@ekbschool1.ru::ca833697-8d02-4731-ba57-781f8efd8a42" providerId="AD" clId="Web-{2AFA4720-33DC-4BD4-ABCB-F9BFD49CFF56}"/>
    <pc:docChg chg="delSld">
      <pc:chgData name="Юлия Сергеевна Гордиенко" userId="S::gordienko@ekbschool1.ru::ca833697-8d02-4731-ba57-781f8efd8a42" providerId="AD" clId="Web-{2AFA4720-33DC-4BD4-ABCB-F9BFD49CFF56}" dt="2021-10-24T14:19:31.018" v="0"/>
      <pc:docMkLst>
        <pc:docMk/>
      </pc:docMkLst>
      <pc:sldChg chg="del">
        <pc:chgData name="Юлия Сергеевна Гордиенко" userId="S::gordienko@ekbschool1.ru::ca833697-8d02-4731-ba57-781f8efd8a42" providerId="AD" clId="Web-{2AFA4720-33DC-4BD4-ABCB-F9BFD49CFF56}" dt="2021-10-24T14:19:31.018" v="0"/>
        <pc:sldMkLst>
          <pc:docMk/>
          <pc:sldMk cId="3306973026" sldId="278"/>
        </pc:sldMkLst>
      </pc:sldChg>
    </pc:docChg>
  </pc:docChgLst>
  <pc:docChgLst>
    <pc:chgData name="Юлия Сергеевна Гордиенко" userId="S::gordienko@ekbschool1.ru::ca833697-8d02-4731-ba57-781f8efd8a42" providerId="AD" clId="Web-{4E81C6C6-DA3C-44B3-B12B-45B37D7E3167}"/>
    <pc:docChg chg="mod modSld addMainMaster delMainMaster modMainMaster setSldSz">
      <pc:chgData name="Юлия Сергеевна Гордиенко" userId="S::gordienko@ekbschool1.ru::ca833697-8d02-4731-ba57-781f8efd8a42" providerId="AD" clId="Web-{4E81C6C6-DA3C-44B3-B12B-45B37D7E3167}" dt="2021-10-24T17:23:02.823" v="319"/>
      <pc:docMkLst>
        <pc:docMk/>
      </pc:docMkLst>
      <pc:sldChg chg="modSp mod chgLayout">
        <pc:chgData name="Юлия Сергеевна Гордиенко" userId="S::gordienko@ekbschool1.ru::ca833697-8d02-4731-ba57-781f8efd8a42" providerId="AD" clId="Web-{4E81C6C6-DA3C-44B3-B12B-45B37D7E3167}" dt="2021-10-24T17:13:23.155" v="282"/>
        <pc:sldMkLst>
          <pc:docMk/>
          <pc:sldMk cId="1351651579" sldId="256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351651579" sldId="256"/>
            <ac:spMk id="2" creationId="{00000000-0000-0000-0000-000000000000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351651579" sldId="256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351651579" sldId="256"/>
            <ac:spMk id="7" creationId="{5A59F003-E00A-43F9-91DC-CC54E3B87466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351651579" sldId="256"/>
            <ac:spMk id="8" creationId="{D74A4382-E3AD-430A-9A1F-DFA3E0E77A7D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351651579" sldId="256"/>
            <ac:spMk id="10" creationId="{79F40191-0F44-4FD1-82CC-ACB507C14BE6}"/>
          </ac:spMkLst>
        </pc:spChg>
        <pc:pic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1351651579" sldId="256"/>
            <ac:picMk id="4" creationId="{8FEDB54B-DCD4-4A4C-9A42-E00514D8AD30}"/>
          </ac:picMkLst>
        </pc:picChg>
      </pc:sldChg>
      <pc:sldChg chg="modSp mod modTransition chgLayout">
        <pc:chgData name="Юлия Сергеевна Гордиенко" userId="S::gordienko@ekbschool1.ru::ca833697-8d02-4731-ba57-781f8efd8a42" providerId="AD" clId="Web-{4E81C6C6-DA3C-44B3-B12B-45B37D7E3167}" dt="2021-10-24T17:13:23.155" v="282"/>
        <pc:sldMkLst>
          <pc:docMk/>
          <pc:sldMk cId="1706052092" sldId="258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706052092" sldId="258"/>
            <ac:spMk id="2" creationId="{0DA51B68-8F10-4B0C-B21F-59EF9B322771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706052092" sldId="258"/>
            <ac:spMk id="3" creationId="{3B849A20-AC88-4BBC-901D-12BA5ADB38F1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706052092" sldId="258"/>
            <ac:spMk id="49" creationId="{7C432AFE-B3D2-4BFF-BF8F-96C27AFF1AC7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706052092" sldId="258"/>
            <ac:spMk id="51" creationId="{AF2F604E-43BE-4DC3-B983-E071523364F8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706052092" sldId="258"/>
            <ac:spMk id="53" creationId="{08C9B587-E65E-4B52-B37C-ABEBB6E87928}"/>
          </ac:spMkLst>
        </pc:spChg>
        <pc:pic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1706052092" sldId="258"/>
            <ac:picMk id="24" creationId="{32D8811D-CDA4-4313-9705-AF675FD4F5CC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19:28.287" v="301"/>
        <pc:sldMkLst>
          <pc:docMk/>
          <pc:sldMk cId="395411872" sldId="259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3" creationId="{4412E975-E48C-4073-81F7-874897D5A402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5" creationId="{081885AA-B87D-4D74-9627-DA4E0260B8AC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10" creationId="{4E1BEB12-92AF-4445-98AD-4C7756E7C93B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12" creationId="{D0522C2C-7B5C-48A7-A969-03941E5D2E76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14" creationId="{9C682A1A-5B2D-4111-BBD6-620165633E5B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16" creationId="{D6EE29F2-D77F-4BD0-A20B-334D316A1C9D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18" creationId="{22D09ED2-868F-42C6-866E-F92E0CEF314F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23" creationId="{4E1BEB12-92AF-4445-98AD-4C7756E7C93B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25" creationId="{D0522C2C-7B5C-48A7-A969-03941E5D2E76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27" creationId="{9C682A1A-5B2D-4111-BBD6-620165633E5B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29" creationId="{D6EE29F2-D77F-4BD0-A20B-334D316A1C9D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9:28.287" v="301"/>
          <ac:spMkLst>
            <pc:docMk/>
            <pc:sldMk cId="395411872" sldId="259"/>
            <ac:spMk id="31" creationId="{22D09ED2-868F-42C6-866E-F92E0CEF314F}"/>
          </ac:spMkLst>
        </pc:spChg>
      </pc:sldChg>
      <pc:sldChg chg="addSp delSp modSp mod setBg setClrOvrMap chgLayout">
        <pc:chgData name="Юлия Сергеевна Гордиенко" userId="S::gordienko@ekbschool1.ru::ca833697-8d02-4731-ba57-781f8efd8a42" providerId="AD" clId="Web-{4E81C6C6-DA3C-44B3-B12B-45B37D7E3167}" dt="2021-10-24T17:13:23.155" v="282"/>
        <pc:sldMkLst>
          <pc:docMk/>
          <pc:sldMk cId="3685497866" sldId="262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3685497866" sldId="262"/>
            <ac:spMk id="2" creationId="{23BEF406-B7BE-43F5-8089-57FFDD28B153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51:30.193" v="195"/>
          <ac:spMkLst>
            <pc:docMk/>
            <pc:sldMk cId="3685497866" sldId="262"/>
            <ac:spMk id="42" creationId="{28FF88A3-8EBC-4142-8CC2-EBE257ED6C90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6:53:05.788" v="205"/>
          <ac:spMkLst>
            <pc:docMk/>
            <pc:sldMk cId="3685497866" sldId="262"/>
            <ac:spMk id="54" creationId="{04812C46-200A-4DEB-A05E-3ED6C68C2387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6:52:46.616" v="202"/>
          <ac:spMkLst>
            <pc:docMk/>
            <pc:sldMk cId="3685497866" sldId="262"/>
            <ac:spMk id="56" creationId="{FCEC2294-5A7B-45E5-9251-C1AA89F4ADCF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6:53:05.413" v="204"/>
          <ac:spMkLst>
            <pc:docMk/>
            <pc:sldMk cId="3685497866" sldId="262"/>
            <ac:spMk id="58" creationId="{FCEC2294-5A7B-45E5-9251-C1AA89F4ADCF}"/>
          </ac:spMkLst>
        </pc:spChg>
        <pc:grpChg chg="del">
          <ac:chgData name="Юлия Сергеевна Гордиенко" userId="S::gordienko@ekbschool1.ru::ca833697-8d02-4731-ba57-781f8efd8a42" providerId="AD" clId="Web-{4E81C6C6-DA3C-44B3-B12B-45B37D7E3167}" dt="2021-10-24T16:51:30.193" v="195"/>
          <ac:grpSpMkLst>
            <pc:docMk/>
            <pc:sldMk cId="3685497866" sldId="262"/>
            <ac:grpSpMk id="47" creationId="{27D8A815-1B1F-4DB5-A03C-F4987CF0CB0F}"/>
          </ac:grpSpMkLst>
        </pc:grpChg>
        <pc:graphicFrameChg chg="mod ord modGraphic">
          <ac:chgData name="Юлия Сергеевна Гордиенко" userId="S::gordienko@ekbschool1.ru::ca833697-8d02-4731-ba57-781f8efd8a42" providerId="AD" clId="Web-{4E81C6C6-DA3C-44B3-B12B-45B37D7E3167}" dt="2021-10-24T17:13:23.155" v="282"/>
          <ac:graphicFrameMkLst>
            <pc:docMk/>
            <pc:sldMk cId="3685497866" sldId="262"/>
            <ac:graphicFrameMk id="40" creationId="{63F9D900-9664-4712-9926-3979760915DD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3685497866" sldId="262"/>
            <ac:picMk id="4" creationId="{C79B8CA3-737B-496E-AADB-F67B40D323A2}"/>
          </ac:picMkLst>
        </pc:picChg>
        <pc:cxnChg chg="add del">
          <ac:chgData name="Юлия Сергеевна Гордиенко" userId="S::gordienko@ekbschool1.ru::ca833697-8d02-4731-ba57-781f8efd8a42" providerId="AD" clId="Web-{4E81C6C6-DA3C-44B3-B12B-45B37D7E3167}" dt="2021-10-24T16:53:05.413" v="204"/>
          <ac:cxnSpMkLst>
            <pc:docMk/>
            <pc:sldMk cId="3685497866" sldId="262"/>
            <ac:cxnSpMk id="60" creationId="{67182200-4859-4C8D-BCBB-55B245C28BA3}"/>
          </ac:cxnSpMkLst>
        </pc:cxnChg>
        <pc:cxnChg chg="add del">
          <ac:chgData name="Юлия Сергеевна Гордиенко" userId="S::gordienko@ekbschool1.ru::ca833697-8d02-4731-ba57-781f8efd8a42" providerId="AD" clId="Web-{4E81C6C6-DA3C-44B3-B12B-45B37D7E3167}" dt="2021-10-24T16:52:46.616" v="202"/>
          <ac:cxnSpMkLst>
            <pc:docMk/>
            <pc:sldMk cId="3685497866" sldId="262"/>
            <ac:cxnSpMk id="61" creationId="{67182200-4859-4C8D-BCBB-55B245C28BA3}"/>
          </ac:cxnSpMkLst>
        </pc:cxnChg>
      </pc:sldChg>
      <pc:sldChg chg="addSp delSp modSp mod setBg modClrScheme chgLayout">
        <pc:chgData name="Юлия Сергеевна Гордиенко" userId="S::gordienko@ekbschool1.ru::ca833697-8d02-4731-ba57-781f8efd8a42" providerId="AD" clId="Web-{4E81C6C6-DA3C-44B3-B12B-45B37D7E3167}" dt="2021-10-24T17:23:02.823" v="319"/>
        <pc:sldMkLst>
          <pc:docMk/>
          <pc:sldMk cId="717276203" sldId="264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2" creationId="{3163798C-C6DE-4ABF-95A2-359002CB8553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3" creationId="{B0C06547-14A2-44BF-AACF-71E2BCE91FD9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15" creationId="{4E1BEB12-92AF-4445-98AD-4C7756E7C93B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17" creationId="{D0522C2C-7B5C-48A7-A969-03941E5D2E76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19" creationId="{9C682A1A-5B2D-4111-BBD6-620165633E5B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21" creationId="{D6EE29F2-D77F-4BD0-A20B-334D316A1C9D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23" creationId="{22D09ED2-868F-42C6-866E-F92E0CEF314F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29" creationId="{C1DD1A8A-57D5-4A81-AD04-532B043C5611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3:02.823" v="319"/>
          <ac:spMkLst>
            <pc:docMk/>
            <pc:sldMk cId="717276203" sldId="264"/>
            <ac:spMk id="31" creationId="{007891EC-4501-44ED-A8C8-B11B6DB767AB}"/>
          </ac:spMkLst>
        </pc:spChg>
        <pc:picChg chg="add">
          <ac:chgData name="Юлия Сергеевна Гордиенко" userId="S::gordienko@ekbschool1.ru::ca833697-8d02-4731-ba57-781f8efd8a42" providerId="AD" clId="Web-{4E81C6C6-DA3C-44B3-B12B-45B37D7E3167}" dt="2021-10-24T17:23:02.823" v="319"/>
          <ac:picMkLst>
            <pc:docMk/>
            <pc:sldMk cId="717276203" sldId="264"/>
            <ac:picMk id="25" creationId="{B1627FED-2603-4B8E-A2BF-98360B69B15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4E81C6C6-DA3C-44B3-B12B-45B37D7E3167}" dt="2021-10-24T17:13:23.155" v="282"/>
        <pc:sldMkLst>
          <pc:docMk/>
          <pc:sldMk cId="2400481687" sldId="265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400481687" sldId="265"/>
            <ac:spMk id="2" creationId="{A0297C39-C47A-477C-86E4-6336D732BB50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400481687" sldId="265"/>
            <ac:spMk id="3" creationId="{3E620E5F-E733-45BA-B919-0C331AA7FC4E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400481687" sldId="265"/>
            <ac:spMk id="5" creationId="{DA75CEEE-B2C5-494C-86A5-76ED2EB7B9CE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2400481687" sldId="265"/>
            <ac:picMk id="7" creationId="{6607C71B-E525-48A8-9DB3-3E71CD1C249B}"/>
          </ac:picMkLst>
        </pc:picChg>
        <pc:pic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2400481687" sldId="265"/>
            <ac:picMk id="8" creationId="{BD5F402A-9C9A-4EDF-B758-01B41BCEB28A}"/>
          </ac:picMkLst>
        </pc:picChg>
      </pc:sldChg>
      <pc:sldChg chg="addSp delSp modSp mod setBg modClrScheme setClrOvrMap chgLayout">
        <pc:chgData name="Юлия Сергеевна Гордиенко" userId="S::gordienko@ekbschool1.ru::ca833697-8d02-4731-ba57-781f8efd8a42" providerId="AD" clId="Web-{4E81C6C6-DA3C-44B3-B12B-45B37D7E3167}" dt="2021-10-24T17:21:49.259" v="314"/>
        <pc:sldMkLst>
          <pc:docMk/>
          <pc:sldMk cId="3870115942" sldId="266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21:49.259" v="314"/>
          <ac:spMkLst>
            <pc:docMk/>
            <pc:sldMk cId="3870115942" sldId="266"/>
            <ac:spMk id="2" creationId="{230B900B-0E9A-4155-88F7-2AF249D3DBCD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6:33:05.225" v="85"/>
          <ac:spMkLst>
            <pc:docMk/>
            <pc:sldMk cId="3870115942" sldId="266"/>
            <ac:spMk id="10" creationId="{DB304A14-32D0-4873-B914-423ED7B8DAFD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6:33:05.225" v="85"/>
          <ac:spMkLst>
            <pc:docMk/>
            <pc:sldMk cId="3870115942" sldId="266"/>
            <ac:spMk id="12" creationId="{1D460C86-854F-4FB3-ABC2-E823D8FEB9DB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6:33:05.225" v="85"/>
          <ac:spMkLst>
            <pc:docMk/>
            <pc:sldMk cId="3870115942" sldId="266"/>
            <ac:spMk id="14" creationId="{BB48116A-278A-4CC5-89D3-9DE8E8FF1245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21:49.259" v="314"/>
          <ac:spMkLst>
            <pc:docMk/>
            <pc:sldMk cId="3870115942" sldId="266"/>
            <ac:spMk id="18" creationId="{04812C46-200A-4DEB-A05E-3ED6C68C2387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6:33:05.116" v="84"/>
          <ac:spMkLst>
            <pc:docMk/>
            <pc:sldMk cId="3870115942" sldId="266"/>
            <ac:spMk id="21" creationId="{386BBDA8-7E31-47B7-800A-97A2BD67785A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21:49.259" v="314"/>
          <ac:spMkLst>
            <pc:docMk/>
            <pc:sldMk cId="3870115942" sldId="266"/>
            <ac:spMk id="23" creationId="{D1EA859B-E555-4109-94F3-6700E046E0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1:49.259" v="314"/>
          <ac:spMkLst>
            <pc:docMk/>
            <pc:sldMk cId="3870115942" sldId="266"/>
            <ac:spMk id="25" creationId="{C5E6CFF1-2F42-4E10-9A97-F116F46F53FE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1:49.134" v="313"/>
          <ac:spMkLst>
            <pc:docMk/>
            <pc:sldMk cId="3870115942" sldId="266"/>
            <ac:spMk id="28" creationId="{1557A916-FDD1-44A1-A7A1-70009FD6BE46}"/>
          </ac:spMkLst>
        </pc:spChg>
        <pc:graphicFrameChg chg="mod modGraphic">
          <ac:chgData name="Юлия Сергеевна Гордиенко" userId="S::gordienko@ekbschool1.ru::ca833697-8d02-4731-ba57-781f8efd8a42" providerId="AD" clId="Web-{4E81C6C6-DA3C-44B3-B12B-45B37D7E3167}" dt="2021-10-24T17:21:49.259" v="314"/>
          <ac:graphicFrameMkLst>
            <pc:docMk/>
            <pc:sldMk cId="3870115942" sldId="266"/>
            <ac:graphicFrameMk id="16" creationId="{5550DC98-7DFC-43D9-A507-96435A208150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4E81C6C6-DA3C-44B3-B12B-45B37D7E3167}" dt="2021-10-24T17:21:49.259" v="314"/>
          <ac:picMkLst>
            <pc:docMk/>
            <pc:sldMk cId="3870115942" sldId="266"/>
            <ac:picMk id="5" creationId="{CABDE1BE-4284-4F0C-9987-5B92B6C7AD9B}"/>
          </ac:picMkLst>
        </pc:picChg>
        <pc:cxnChg chg="add">
          <ac:chgData name="Юлия Сергеевна Гордиенко" userId="S::gordienko@ekbschool1.ru::ca833697-8d02-4731-ba57-781f8efd8a42" providerId="AD" clId="Web-{4E81C6C6-DA3C-44B3-B12B-45B37D7E3167}" dt="2021-10-24T17:21:49.259" v="314"/>
          <ac:cxnSpMkLst>
            <pc:docMk/>
            <pc:sldMk cId="3870115942" sldId="266"/>
            <ac:cxnSpMk id="30" creationId="{67182200-4859-4C8D-BCBB-55B245C28BA3}"/>
          </ac:cxnSpMkLst>
        </pc:cxn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22:25.228" v="315"/>
        <pc:sldMkLst>
          <pc:docMk/>
          <pc:sldMk cId="3389376434" sldId="267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22:25.228" v="315"/>
          <ac:spMkLst>
            <pc:docMk/>
            <pc:sldMk cId="3389376434" sldId="267"/>
            <ac:spMk id="2" creationId="{276585DC-6EDB-4FF7-A10F-63DF5F749CB4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22:25.228" v="315"/>
          <ac:spMkLst>
            <pc:docMk/>
            <pc:sldMk cId="3389376434" sldId="267"/>
            <ac:spMk id="3" creationId="{F9884332-E0DC-4533-BF1E-5911317DB337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3389376434" sldId="267"/>
            <ac:spMk id="4" creationId="{68341029-A496-4F1C-99CC-44C15FE349BB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22:25.228" v="315"/>
          <ac:spMkLst>
            <pc:docMk/>
            <pc:sldMk cId="3389376434" sldId="267"/>
            <ac:spMk id="23" creationId="{79BB35BC-D5C2-4C8B-A22A-A71E6191913B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2:25.228" v="315"/>
          <ac:spMkLst>
            <pc:docMk/>
            <pc:sldMk cId="3389376434" sldId="267"/>
            <ac:spMk id="28" creationId="{D009D6D5-DAC2-4A8B-A17A-E206B9012D09}"/>
          </ac:spMkLst>
        </pc:spChg>
        <pc:picChg chg="mod">
          <ac:chgData name="Юлия Сергеевна Гордиенко" userId="S::gordienko@ekbschool1.ru::ca833697-8d02-4731-ba57-781f8efd8a42" providerId="AD" clId="Web-{4E81C6C6-DA3C-44B3-B12B-45B37D7E3167}" dt="2021-10-24T17:22:25.228" v="315"/>
          <ac:picMkLst>
            <pc:docMk/>
            <pc:sldMk cId="3389376434" sldId="267"/>
            <ac:picMk id="7" creationId="{1C5EE601-BEF8-43C9-9200-1A50F094C015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22:40.447" v="318"/>
        <pc:sldMkLst>
          <pc:docMk/>
          <pc:sldMk cId="3587295359" sldId="268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22:40.447" v="318"/>
          <ac:spMkLst>
            <pc:docMk/>
            <pc:sldMk cId="3587295359" sldId="268"/>
            <ac:spMk id="2" creationId="{AD43A897-BD58-46C3-B041-B524542AD33E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22:40.447" v="318"/>
          <ac:spMkLst>
            <pc:docMk/>
            <pc:sldMk cId="3587295359" sldId="268"/>
            <ac:spMk id="3" creationId="{39682B9C-5915-406E-B6FB-15454FE1EAA0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22:40.447" v="318"/>
          <ac:spMkLst>
            <pc:docMk/>
            <pc:sldMk cId="3587295359" sldId="268"/>
            <ac:spMk id="23" creationId="{04812C46-200A-4DEB-A05E-3ED6C68C2387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22:40.447" v="318"/>
          <ac:spMkLst>
            <pc:docMk/>
            <pc:sldMk cId="3587295359" sldId="268"/>
            <ac:spMk id="25" creationId="{D1EA859B-E555-4109-94F3-6700E046E0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2:40.447" v="318"/>
          <ac:spMkLst>
            <pc:docMk/>
            <pc:sldMk cId="3587295359" sldId="268"/>
            <ac:spMk id="27" creationId="{79BB35BC-D5C2-4C8B-A22A-A71E6191913B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2:40.447" v="317"/>
          <ac:spMkLst>
            <pc:docMk/>
            <pc:sldMk cId="3587295359" sldId="268"/>
            <ac:spMk id="30" creationId="{D009D6D5-DAC2-4A8B-A17A-E206B9012D09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22:40.447" v="318"/>
          <ac:picMkLst>
            <pc:docMk/>
            <pc:sldMk cId="3587295359" sldId="268"/>
            <ac:picMk id="4" creationId="{638307C1-9C36-4EAD-B2F2-EBB6758E6A06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17:09.644" v="291"/>
        <pc:sldMkLst>
          <pc:docMk/>
          <pc:sldMk cId="2628587630" sldId="269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7:09.644" v="291"/>
          <ac:spMkLst>
            <pc:docMk/>
            <pc:sldMk cId="2628587630" sldId="269"/>
            <ac:spMk id="2" creationId="{E959509E-974F-446A-9FA3-2939F38A5042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7:09.644" v="291"/>
          <ac:spMkLst>
            <pc:docMk/>
            <pc:sldMk cId="2628587630" sldId="269"/>
            <ac:spMk id="3" creationId="{419A5C89-9D8C-443F-A576-98EAE2E971CC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58:32.216" v="238"/>
          <ac:spMkLst>
            <pc:docMk/>
            <pc:sldMk cId="2628587630" sldId="269"/>
            <ac:spMk id="10" creationId="{04812C46-200A-4DEB-A05E-3ED6C68C2387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58:32.216" v="238"/>
          <ac:spMkLst>
            <pc:docMk/>
            <pc:sldMk cId="2628587630" sldId="269"/>
            <ac:spMk id="12" creationId="{D1EA859B-E555-4109-94F3-6700E046E008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7:09.644" v="291"/>
          <ac:spMkLst>
            <pc:docMk/>
            <pc:sldMk cId="2628587630" sldId="269"/>
            <ac:spMk id="17" creationId="{04812C46-200A-4DEB-A05E-3ED6C68C2387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7:09.644" v="291"/>
          <ac:spMkLst>
            <pc:docMk/>
            <pc:sldMk cId="2628587630" sldId="269"/>
            <ac:spMk id="19" creationId="{D1EA859B-E555-4109-94F3-6700E046E0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09.644" v="291"/>
          <ac:spMkLst>
            <pc:docMk/>
            <pc:sldMk cId="2628587630" sldId="269"/>
            <ac:spMk id="24" creationId="{3AFE8227-C443-417B-BA91-520EB1EF4559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09.644" v="291"/>
          <ac:spMkLst>
            <pc:docMk/>
            <pc:sldMk cId="2628587630" sldId="269"/>
            <ac:spMk id="26" creationId="{907741FC-B544-4A6E-B831-6789D042333D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09.644" v="291"/>
          <ac:spMkLst>
            <pc:docMk/>
            <pc:sldMk cId="2628587630" sldId="269"/>
            <ac:spMk id="28" creationId="{3F0BE7ED-7814-4273-B18A-F26CC0380380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7:09.644" v="291"/>
          <ac:picMkLst>
            <pc:docMk/>
            <pc:sldMk cId="2628587630" sldId="269"/>
            <ac:picMk id="5" creationId="{C87E122D-2AAA-461A-AB72-1F47392CD4EF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17:23.629" v="293"/>
        <pc:sldMkLst>
          <pc:docMk/>
          <pc:sldMk cId="1332055256" sldId="270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2" creationId="{33BF64AF-D16A-4CFB-AB05-5B5AC9E25487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3" creationId="{2F2ABFBA-82CC-49D8-91CB-53FE9754E8B2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9" creationId="{8FC9BE17-9A7B-462D-AE50-3D8777387304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11" creationId="{3EBE8569-6AEC-4B8C-8D53-2DE337CDBA65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13" creationId="{55D4142C-5077-457F-A6AD-3FECFDB39685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15" creationId="{7A5F0580-5EE9-419F-96EE-B6529EF6E7D0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20" creationId="{3AFE8227-C443-417B-BA91-520EB1EF4559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22" creationId="{907741FC-B544-4A6E-B831-6789D042333D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23.629" v="293"/>
          <ac:spMkLst>
            <pc:docMk/>
            <pc:sldMk cId="1332055256" sldId="270"/>
            <ac:spMk id="24" creationId="{3F0BE7ED-7814-4273-B18A-F26CC0380380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7:23.629" v="293"/>
          <ac:picMkLst>
            <pc:docMk/>
            <pc:sldMk cId="1332055256" sldId="270"/>
            <ac:picMk id="5" creationId="{8FF727D6-0CBB-4A08-BE5B-714C68EE2493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17:17.301" v="292"/>
        <pc:sldMkLst>
          <pc:docMk/>
          <pc:sldMk cId="2613025472" sldId="271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7:17.301" v="292"/>
          <ac:spMkLst>
            <pc:docMk/>
            <pc:sldMk cId="2613025472" sldId="271"/>
            <ac:spMk id="2" creationId="{B4AA1B88-8870-4285-AA26-C6B7011472D5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7:17.301" v="292"/>
          <ac:spMkLst>
            <pc:docMk/>
            <pc:sldMk cId="2613025472" sldId="271"/>
            <ac:spMk id="3" creationId="{851A8512-8FFE-4552-BDBE-517F12E46E65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7:17.301" v="292"/>
          <ac:spMkLst>
            <pc:docMk/>
            <pc:sldMk cId="2613025472" sldId="271"/>
            <ac:spMk id="6" creationId="{04812C46-200A-4DEB-A05E-3ED6C68C2387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7:17.301" v="292"/>
          <ac:spMkLst>
            <pc:docMk/>
            <pc:sldMk cId="2613025472" sldId="271"/>
            <ac:spMk id="7" creationId="{D1EA859B-E555-4109-94F3-6700E046E0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17.301" v="292"/>
          <ac:spMkLst>
            <pc:docMk/>
            <pc:sldMk cId="2613025472" sldId="271"/>
            <ac:spMk id="12" creationId="{3AFE8227-C443-417B-BA91-520EB1EF4559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17.301" v="292"/>
          <ac:spMkLst>
            <pc:docMk/>
            <pc:sldMk cId="2613025472" sldId="271"/>
            <ac:spMk id="14" creationId="{907741FC-B544-4A6E-B831-6789D042333D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17.301" v="292"/>
          <ac:spMkLst>
            <pc:docMk/>
            <pc:sldMk cId="2613025472" sldId="271"/>
            <ac:spMk id="16" creationId="{3F0BE7ED-7814-4273-B18A-F26CC0380380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7:17.301" v="292"/>
          <ac:picMkLst>
            <pc:docMk/>
            <pc:sldMk cId="2613025472" sldId="271"/>
            <ac:picMk id="4" creationId="{1B1DAC22-D960-49BE-9764-9131B30507CD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17:39.223" v="294"/>
        <pc:sldMkLst>
          <pc:docMk/>
          <pc:sldMk cId="694311307" sldId="272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7:39.223" v="294"/>
          <ac:spMkLst>
            <pc:docMk/>
            <pc:sldMk cId="694311307" sldId="272"/>
            <ac:spMk id="2" creationId="{3287D7DE-D2C5-4ADC-8F74-3513EAC41B25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7:39.223" v="294"/>
          <ac:spMkLst>
            <pc:docMk/>
            <pc:sldMk cId="694311307" sldId="272"/>
            <ac:spMk id="3" creationId="{D10A159E-3557-42CD-A7C4-3AF6693FEAEE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7:39.223" v="294"/>
          <ac:spMkLst>
            <pc:docMk/>
            <pc:sldMk cId="694311307" sldId="272"/>
            <ac:spMk id="9" creationId="{04812C46-200A-4DEB-A05E-3ED6C68C2387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7:39.223" v="294"/>
          <ac:spMkLst>
            <pc:docMk/>
            <pc:sldMk cId="694311307" sldId="272"/>
            <ac:spMk id="11" creationId="{D1EA859B-E555-4109-94F3-6700E046E0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39.223" v="294"/>
          <ac:spMkLst>
            <pc:docMk/>
            <pc:sldMk cId="694311307" sldId="272"/>
            <ac:spMk id="16" creationId="{C681C32C-7AFC-4BB3-9088-65CBDFC5D1C2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39.223" v="294"/>
          <ac:spMkLst>
            <pc:docMk/>
            <pc:sldMk cId="694311307" sldId="272"/>
            <ac:spMk id="18" creationId="{199C0ED0-69DE-4C31-A5CF-E2A46FD30226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7:39.223" v="294"/>
          <ac:spMkLst>
            <pc:docMk/>
            <pc:sldMk cId="694311307" sldId="272"/>
            <ac:spMk id="20" creationId="{8D42B8BD-40AF-488E-8A79-D7256C917229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7:39.223" v="294"/>
          <ac:picMkLst>
            <pc:docMk/>
            <pc:sldMk cId="694311307" sldId="272"/>
            <ac:picMk id="4" creationId="{7CFBEB9D-12CA-42B9-B01E-D832A6BB1B17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18:02.848" v="295"/>
        <pc:sldMkLst>
          <pc:docMk/>
          <pc:sldMk cId="2996513990" sldId="273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8:02.848" v="295"/>
          <ac:spMkLst>
            <pc:docMk/>
            <pc:sldMk cId="2996513990" sldId="273"/>
            <ac:spMk id="2" creationId="{E79371EA-1F6B-4F8A-B79C-1FC633A514FD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8:02.848" v="295"/>
          <ac:spMkLst>
            <pc:docMk/>
            <pc:sldMk cId="2996513990" sldId="273"/>
            <ac:spMk id="3" creationId="{C0D2326F-C406-4B13-9A9A-07B444242CA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996513990" sldId="273"/>
            <ac:spMk id="4" creationId="{74C82F69-1C07-4481-946A-C2D9DF78FFD7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8:02.848" v="295"/>
          <ac:spMkLst>
            <pc:docMk/>
            <pc:sldMk cId="2996513990" sldId="273"/>
            <ac:spMk id="10" creationId="{04812C46-200A-4DEB-A05E-3ED6C68C2387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18:02.848" v="295"/>
          <ac:spMkLst>
            <pc:docMk/>
            <pc:sldMk cId="2996513990" sldId="273"/>
            <ac:spMk id="12" creationId="{D1EA859B-E555-4109-94F3-6700E046E0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02.848" v="295"/>
          <ac:spMkLst>
            <pc:docMk/>
            <pc:sldMk cId="2996513990" sldId="273"/>
            <ac:spMk id="17" creationId="{3AFE8227-C443-417B-BA91-520EB1EF4559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02.848" v="295"/>
          <ac:spMkLst>
            <pc:docMk/>
            <pc:sldMk cId="2996513990" sldId="273"/>
            <ac:spMk id="19" creationId="{907741FC-B544-4A6E-B831-6789D042333D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02.848" v="295"/>
          <ac:spMkLst>
            <pc:docMk/>
            <pc:sldMk cId="2996513990" sldId="273"/>
            <ac:spMk id="21" creationId="{3F0BE7ED-7814-4273-B18A-F26CC0380380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8:02.848" v="295"/>
          <ac:picMkLst>
            <pc:docMk/>
            <pc:sldMk cId="2996513990" sldId="273"/>
            <ac:picMk id="5" creationId="{687A9A8A-F3E1-4893-ADCF-01BB1AACF664}"/>
          </ac:picMkLst>
        </pc:picChg>
      </pc:sldChg>
      <pc:sldChg chg="addSp delSp modSp mod setBg modClrScheme chgLayout">
        <pc:chgData name="Юлия Сергеевна Гордиенко" userId="S::gordienko@ekbschool1.ru::ca833697-8d02-4731-ba57-781f8efd8a42" providerId="AD" clId="Web-{4E81C6C6-DA3C-44B3-B12B-45B37D7E3167}" dt="2021-10-24T17:18:25.521" v="298"/>
        <pc:sldMkLst>
          <pc:docMk/>
          <pc:sldMk cId="55442872" sldId="274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2" creationId="{B345BE83-623B-457D-8C61-E6E0A963300D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3" creationId="{1C806CA8-73B7-4BB4-BC3F-78046297B7D2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9" creationId="{1CD81A2A-6ED4-4EF4-A14C-912D31E14800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11" creationId="{1661932C-CA15-4E17-B115-FAE7CBEE4789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13" creationId="{8590ADD5-9383-4D3D-9047-3DA2593CCB5D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15" creationId="{DABE3E45-88CF-45D8-8D40-C773324D93F6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19" creationId="{B91ECDA9-56DC-4270-8F33-01C5637B8CEB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21" creationId="{75F47824-961D-465D-84F9-EAE11BC6173B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23" creationId="{FEC9DA3E-C1D7-472D-B7C0-F71AE41FBA23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28" creationId="{1B15ED52-F352-441B-82BF-E0EA34836D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30" creationId="{61707E60-CEC9-4661-AA82-69242EB4BDC3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10.911" v="296"/>
          <ac:spMkLst>
            <pc:docMk/>
            <pc:sldMk cId="55442872" sldId="274"/>
            <ac:spMk id="32" creationId="{8F035CD8-AE30-4146-96F2-036B0CE5E4F3}"/>
          </ac:spMkLst>
        </pc:spChg>
        <pc:picChg chg="add mod">
          <ac:chgData name="Юлия Сергеевна Гордиенко" userId="S::gordienko@ekbschool1.ru::ca833697-8d02-4731-ba57-781f8efd8a42" providerId="AD" clId="Web-{4E81C6C6-DA3C-44B3-B12B-45B37D7E3167}" dt="2021-10-24T17:18:10.911" v="296"/>
          <ac:picMkLst>
            <pc:docMk/>
            <pc:sldMk cId="55442872" sldId="274"/>
            <ac:picMk id="4" creationId="{54FF769B-CD31-4FA0-BEAE-02719BEE128A}"/>
          </ac:picMkLst>
        </pc:picChg>
        <pc:cxnChg chg="add del mod">
          <ac:chgData name="Юлия Сергеевна Гордиенко" userId="S::gordienko@ekbschool1.ru::ca833697-8d02-4731-ba57-781f8efd8a42" providerId="AD" clId="Web-{4E81C6C6-DA3C-44B3-B12B-45B37D7E3167}" dt="2021-10-24T17:18:10.911" v="296"/>
          <ac:cxnSpMkLst>
            <pc:docMk/>
            <pc:sldMk cId="55442872" sldId="274"/>
            <ac:cxnSpMk id="17" creationId="{49CD1692-827B-4C8D-B4A1-134FD04CF45C}"/>
          </ac:cxnSpMkLst>
        </pc:cxnChg>
      </pc:sldChg>
      <pc:sldChg chg="addSp delSp modSp mod setBg modClrScheme chgLayout">
        <pc:chgData name="Юлия Сергеевна Гордиенко" userId="S::gordienko@ekbschool1.ru::ca833697-8d02-4731-ba57-781f8efd8a42" providerId="AD" clId="Web-{4E81C6C6-DA3C-44B3-B12B-45B37D7E3167}" dt="2021-10-24T17:18:34.786" v="299"/>
        <pc:sldMkLst>
          <pc:docMk/>
          <pc:sldMk cId="570094742" sldId="275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8:34.786" v="299"/>
          <ac:spMkLst>
            <pc:docMk/>
            <pc:sldMk cId="570094742" sldId="275"/>
            <ac:spMk id="2" creationId="{080D590F-C074-40D4-8EF3-8C40CE948D96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8:34.786" v="299"/>
          <ac:spMkLst>
            <pc:docMk/>
            <pc:sldMk cId="570094742" sldId="275"/>
            <ac:spMk id="3" creationId="{C191EDDA-6564-4EE5-8AD4-2D88CCF48A0B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34.786" v="299"/>
          <ac:spMkLst>
            <pc:docMk/>
            <pc:sldMk cId="570094742" sldId="275"/>
            <ac:spMk id="14" creationId="{3AFE8227-C443-417B-BA91-520EB1EF4559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34.786" v="299"/>
          <ac:spMkLst>
            <pc:docMk/>
            <pc:sldMk cId="570094742" sldId="275"/>
            <ac:spMk id="16" creationId="{907741FC-B544-4A6E-B831-6789D042333D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8:34.786" v="299"/>
          <ac:spMkLst>
            <pc:docMk/>
            <pc:sldMk cId="570094742" sldId="275"/>
            <ac:spMk id="18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4E81C6C6-DA3C-44B3-B12B-45B37D7E3167}" dt="2021-10-24T17:18:34.786" v="299"/>
          <ac:picMkLst>
            <pc:docMk/>
            <pc:sldMk cId="570094742" sldId="275"/>
            <ac:picMk id="5" creationId="{3070B810-FD65-44C3-9F31-5570E2B71455}"/>
          </ac:picMkLst>
        </pc:picChg>
        <pc:cxnChg chg="del mod">
          <ac:chgData name="Юлия Сергеевна Гордиенко" userId="S::gordienko@ekbschool1.ru::ca833697-8d02-4731-ba57-781f8efd8a42" providerId="AD" clId="Web-{4E81C6C6-DA3C-44B3-B12B-45B37D7E3167}" dt="2021-10-24T17:18:34.786" v="299"/>
          <ac:cxnSpMkLst>
            <pc:docMk/>
            <pc:sldMk cId="570094742" sldId="275"/>
            <ac:cxnSpMk id="9" creationId="{A7F400EE-A8A5-48AF-B4D6-291B52C6F0B0}"/>
          </ac:cxnSpMkLst>
        </pc:cxnChg>
      </pc:sldChg>
      <pc:sldChg chg="addSp delSp modSp mod setBg modClrScheme chgLayout">
        <pc:chgData name="Юлия Сергеевна Гордиенко" userId="S::gordienko@ekbschool1.ru::ca833697-8d02-4731-ba57-781f8efd8a42" providerId="AD" clId="Web-{4E81C6C6-DA3C-44B3-B12B-45B37D7E3167}" dt="2021-10-24T17:19:10.037" v="300"/>
        <pc:sldMkLst>
          <pc:docMk/>
          <pc:sldMk cId="3303226169" sldId="276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9:10.037" v="300"/>
          <ac:spMkLst>
            <pc:docMk/>
            <pc:sldMk cId="3303226169" sldId="276"/>
            <ac:spMk id="2" creationId="{93021BE2-825D-493A-B0E7-CAD7B7F3DCDD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9:10.037" v="300"/>
          <ac:spMkLst>
            <pc:docMk/>
            <pc:sldMk cId="3303226169" sldId="276"/>
            <ac:spMk id="3" creationId="{E79A799C-45DD-4C42-B81D-42A3BDC8B5BD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spMkLst>
            <pc:docMk/>
            <pc:sldMk cId="3303226169" sldId="276"/>
            <ac:spMk id="8" creationId="{F837543A-6020-4505-A233-C9DB4BF74011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spMkLst>
            <pc:docMk/>
            <pc:sldMk cId="3303226169" sldId="276"/>
            <ac:spMk id="10" creationId="{35B16301-FB18-48BA-A6DD-C37CAF6F9A18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spMkLst>
            <pc:docMk/>
            <pc:sldMk cId="3303226169" sldId="276"/>
            <ac:spMk id="12" creationId="{C3C0D90E-074A-4F52-9B11-B52BEF4BCBE5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spMkLst>
            <pc:docMk/>
            <pc:sldMk cId="3303226169" sldId="276"/>
            <ac:spMk id="14" creationId="{CABBD4C1-E6F8-46F6-8152-A8A97490BF4D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spMkLst>
            <pc:docMk/>
            <pc:sldMk cId="3303226169" sldId="276"/>
            <ac:spMk id="16" creationId="{83BA5EF5-1FE9-4BF9-83BB-269BCDDF6156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spMkLst>
            <pc:docMk/>
            <pc:sldMk cId="3303226169" sldId="276"/>
            <ac:spMk id="20" creationId="{88853921-7BC9-4BDE-ACAB-133C683C82D6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spMkLst>
            <pc:docMk/>
            <pc:sldMk cId="3303226169" sldId="276"/>
            <ac:spMk id="22" creationId="{09192968-3AE7-4470-A61C-97294BB92731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spMkLst>
            <pc:docMk/>
            <pc:sldMk cId="3303226169" sldId="276"/>
            <ac:spMk id="24" creationId="{3AB72E55-43E4-4356-BFE8-E2102CB0B505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9:10.037" v="300"/>
          <ac:spMkLst>
            <pc:docMk/>
            <pc:sldMk cId="3303226169" sldId="276"/>
            <ac:spMk id="29" creationId="{04812C46-200A-4DEB-A05E-3ED6C68C2387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9:10.037" v="300"/>
          <ac:spMkLst>
            <pc:docMk/>
            <pc:sldMk cId="3303226169" sldId="276"/>
            <ac:spMk id="31" creationId="{D1EA859B-E555-4109-94F3-6700E046E0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9:10.037" v="300"/>
          <ac:spMkLst>
            <pc:docMk/>
            <pc:sldMk cId="3303226169" sldId="276"/>
            <ac:spMk id="36" creationId="{F13C74B1-5B17-4795-BED0-7140497B445A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9:10.037" v="300"/>
          <ac:spMkLst>
            <pc:docMk/>
            <pc:sldMk cId="3303226169" sldId="276"/>
            <ac:spMk id="38" creationId="{D4974D33-8DC5-464E-8C6D-BE58F0669C17}"/>
          </ac:spMkLst>
        </pc:spChg>
        <pc:picChg chg="add mod ord">
          <ac:chgData name="Юлия Сергеевна Гордиенко" userId="S::gordienko@ekbschool1.ru::ca833697-8d02-4731-ba57-781f8efd8a42" providerId="AD" clId="Web-{4E81C6C6-DA3C-44B3-B12B-45B37D7E3167}" dt="2021-10-24T17:19:10.037" v="300"/>
          <ac:picMkLst>
            <pc:docMk/>
            <pc:sldMk cId="3303226169" sldId="276"/>
            <ac:picMk id="4" creationId="{AE9075BA-19C6-4BEA-9709-E58082F0C8C0}"/>
          </ac:picMkLst>
        </pc:picChg>
        <pc:cxnChg chg="del">
          <ac:chgData name="Юлия Сергеевна Гордиенко" userId="S::gordienko@ekbschool1.ru::ca833697-8d02-4731-ba57-781f8efd8a42" providerId="AD" clId="Web-{4E81C6C6-DA3C-44B3-B12B-45B37D7E3167}" dt="2021-10-24T17:06:00.225" v="259"/>
          <ac:cxnSpMkLst>
            <pc:docMk/>
            <pc:sldMk cId="3303226169" sldId="276"/>
            <ac:cxnSpMk id="18" creationId="{4B3BCACB-5880-460B-9606-8C433A9AF99D}"/>
          </ac:cxnSpMkLst>
        </pc:cxnChg>
      </pc:sldChg>
      <pc:sldChg chg="modSp mod setBg modClrScheme chgLayout">
        <pc:chgData name="Юлия Сергеевна Гордиенко" userId="S::gordienko@ekbschool1.ru::ca833697-8d02-4731-ba57-781f8efd8a42" providerId="AD" clId="Web-{4E81C6C6-DA3C-44B3-B12B-45B37D7E3167}" dt="2021-10-24T17:13:58.062" v="283"/>
        <pc:sldMkLst>
          <pc:docMk/>
          <pc:sldMk cId="2734402392" sldId="277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2" creationId="{7264E198-82AD-44F5-8450-27BC4ECEC5C9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3" creationId="{4FCFE220-D83B-4877-AE4C-03C55307B0AB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21" creationId="{2B577FF9-3543-4875-815D-3D87BD8A2002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23" creationId="{F5569EEC-E12F-4856-B407-02B2813A4AA5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25" creationId="{CF860788-3A6A-45A3-B3F1-06F159665603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27" creationId="{DF1E3393-B852-4883-B778-ED3525112942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29" creationId="{39853D09-4205-4CC7-83EB-288E886AC9E4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31" creationId="{0D040B79-3E73-4A31-840D-D6B9C9FDFC46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734402392" sldId="277"/>
            <ac:spMk id="33" creationId="{156C6AE5-3F8B-42AC-9EA4-1B686A11E93F}"/>
          </ac:spMkLst>
        </pc:spChg>
        <pc:pic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2734402392" sldId="277"/>
            <ac:picMk id="5" creationId="{2BEC1A4C-69C3-4BCB-8886-781C57A99D91}"/>
          </ac:picMkLst>
        </pc:picChg>
      </pc:sldChg>
      <pc:sldChg chg="modSp mod chgLayout">
        <pc:chgData name="Юлия Сергеевна Гордиенко" userId="S::gordienko@ekbschool1.ru::ca833697-8d02-4731-ba57-781f8efd8a42" providerId="AD" clId="Web-{4E81C6C6-DA3C-44B3-B12B-45B37D7E3167}" dt="2021-10-24T17:13:23.155" v="282"/>
        <pc:sldMkLst>
          <pc:docMk/>
          <pc:sldMk cId="251025695" sldId="282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51025695" sldId="282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51025695" sldId="282"/>
            <ac:spMk id="3" creationId="{F5E36C58-FD75-4473-BF24-14734B6E9269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51025695" sldId="282"/>
            <ac:spMk id="15" creationId="{4F74D28C-3268-4E35-8EE1-D92CB4A85A7D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251025695" sldId="282"/>
            <ac:picMk id="8" creationId="{672A56D7-214C-44CC-AAC2-B50E18700EEA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13:23.155" v="282"/>
        <pc:sldMkLst>
          <pc:docMk/>
          <pc:sldMk cId="1256244026" sldId="283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256244026" sldId="283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256244026" sldId="283"/>
            <ac:spMk id="3" creationId="{F5E36C58-FD75-4473-BF24-14734B6E9269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48:04.883" v="184"/>
          <ac:spMkLst>
            <pc:docMk/>
            <pc:sldMk cId="1256244026" sldId="283"/>
            <ac:spMk id="15" creationId="{F13C74B1-5B17-4795-BED0-7140497B445A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48:04.883" v="184"/>
          <ac:spMkLst>
            <pc:docMk/>
            <pc:sldMk cId="1256244026" sldId="283"/>
            <ac:spMk id="17" creationId="{D4974D33-8DC5-464E-8C6D-BE58F0669C17}"/>
          </ac:spMkLst>
        </pc:spChg>
        <pc:spChg chg="add 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256244026" sldId="283"/>
            <ac:spMk id="22" creationId="{04812C46-200A-4DEB-A05E-3ED6C68C2387}"/>
          </ac:spMkLst>
        </pc:spChg>
        <pc:spChg chg="add 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1256244026" sldId="283"/>
            <ac:spMk id="24" creationId="{D1EA859B-E555-4109-94F3-6700E046E008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1256244026" sldId="283"/>
            <ac:picMk id="5" creationId="{FB129A5A-5673-40FA-BF01-0BC42ED466AD}"/>
          </ac:picMkLst>
        </pc:picChg>
      </pc:sldChg>
      <pc:sldChg chg="addSp delSp modSp mod setBg modClrScheme chgLayout">
        <pc:chgData name="Юлия Сергеевна Гордиенко" userId="S::gordienko@ekbschool1.ru::ca833697-8d02-4731-ba57-781f8efd8a42" providerId="AD" clId="Web-{4E81C6C6-DA3C-44B3-B12B-45B37D7E3167}" dt="2021-10-24T17:15:39.174" v="287"/>
        <pc:sldMkLst>
          <pc:docMk/>
          <pc:sldMk cId="2503218839" sldId="285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503218839" sldId="285"/>
            <ac:spMk id="2" creationId="{62775CAC-CBAF-49B6-BB4A-DCE62FAF06B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503218839" sldId="285"/>
            <ac:spMk id="35" creationId="{C3F1D911-2759-4A74-B085-C976EF7E1B68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29:08.408" v="11"/>
          <ac:spMkLst>
            <pc:docMk/>
            <pc:sldMk cId="2503218839" sldId="285"/>
            <ac:spMk id="50" creationId="{2EB492CD-616E-47F8-933B-5E2D952A0593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29:08.408" v="11"/>
          <ac:spMkLst>
            <pc:docMk/>
            <pc:sldMk cId="2503218839" sldId="285"/>
            <ac:spMk id="52" creationId="{59383CF9-23B5-4335-9B21-1791C4CF1C75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29:08.408" v="11"/>
          <ac:spMkLst>
            <pc:docMk/>
            <pc:sldMk cId="2503218839" sldId="285"/>
            <ac:spMk id="54" creationId="{0007FE00-9498-4706-B255-6437B0252C02}"/>
          </ac:spMkLst>
        </pc:spChg>
        <pc:spChg chg="add 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503218839" sldId="285"/>
            <ac:spMk id="59" creationId="{04812C46-200A-4DEB-A05E-3ED6C68C2387}"/>
          </ac:spMkLst>
        </pc:spChg>
        <pc:graphicFrameChg chg="mod modGraphic">
          <ac:chgData name="Юлия Сергеевна Гордиенко" userId="S::gordienko@ekbschool1.ru::ca833697-8d02-4731-ba57-781f8efd8a42" providerId="AD" clId="Web-{4E81C6C6-DA3C-44B3-B12B-45B37D7E3167}" dt="2021-10-24T17:13:23.155" v="282"/>
          <ac:graphicFrameMkLst>
            <pc:docMk/>
            <pc:sldMk cId="2503218839" sldId="285"/>
            <ac:graphicFrameMk id="8" creationId="{CA111A1D-7EBA-422D-90C5-4F9FCD1FACA9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4E81C6C6-DA3C-44B3-B12B-45B37D7E3167}" dt="2021-10-24T17:13:23.155" v="282"/>
          <ac:picMkLst>
            <pc:docMk/>
            <pc:sldMk cId="2503218839" sldId="285"/>
            <ac:picMk id="36" creationId="{399CB9A0-3890-4622-81B4-0BC4C1A67CB3}"/>
          </ac:picMkLst>
        </pc:picChg>
      </pc:sldChg>
      <pc:sldChg chg="addSp delSp modSp mod modClrScheme setClrOvrMap chgLayout">
        <pc:chgData name="Юлия Сергеевна Гордиенко" userId="S::gordienko@ekbschool1.ru::ca833697-8d02-4731-ba57-781f8efd8a42" providerId="AD" clId="Web-{4E81C6C6-DA3C-44B3-B12B-45B37D7E3167}" dt="2021-10-24T17:16:23.018" v="290"/>
        <pc:sldMkLst>
          <pc:docMk/>
          <pc:sldMk cId="3693412689" sldId="286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6:23.018" v="290"/>
          <ac:spMkLst>
            <pc:docMk/>
            <pc:sldMk cId="3693412689" sldId="286"/>
            <ac:spMk id="2" creationId="{E9879E9B-ADE8-4EB4-A1E7-2397031D5FD6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28:26.735" v="10"/>
          <ac:spMkLst>
            <pc:docMk/>
            <pc:sldMk cId="3693412689" sldId="286"/>
            <ac:spMk id="35" creationId="{91F32EBA-ED97-466E-8CFA-8382584155D0}"/>
          </ac:spMkLst>
        </pc:spChg>
        <pc:spChg chg="del">
          <ac:chgData name="Юлия Сергеевна Гордиенко" userId="S::gordienko@ekbschool1.ru::ca833697-8d02-4731-ba57-781f8efd8a42" providerId="AD" clId="Web-{4E81C6C6-DA3C-44B3-B12B-45B37D7E3167}" dt="2021-10-24T16:28:26.735" v="10"/>
          <ac:spMkLst>
            <pc:docMk/>
            <pc:sldMk cId="3693412689" sldId="286"/>
            <ac:spMk id="37" creationId="{62A38935-BB53-4DF7-A56E-48DD25B685D7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6:23.018" v="290"/>
          <ac:spMkLst>
            <pc:docMk/>
            <pc:sldMk cId="3693412689" sldId="286"/>
            <ac:spMk id="42" creationId="{D1D34770-47A8-402C-AF23-2B653F2D88C1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6:23.018" v="290"/>
          <ac:spMkLst>
            <pc:docMk/>
            <pc:sldMk cId="3693412689" sldId="286"/>
            <ac:spMk id="44" creationId="{1B15ED52-F352-441B-82BF-E0EA34836D0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6:23.018" v="290"/>
          <ac:spMkLst>
            <pc:docMk/>
            <pc:sldMk cId="3693412689" sldId="286"/>
            <ac:spMk id="45" creationId="{61707E60-CEC9-4661-AA82-69242EB4BDC3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6:23.018" v="290"/>
          <ac:spMkLst>
            <pc:docMk/>
            <pc:sldMk cId="3693412689" sldId="286"/>
            <ac:spMk id="46" creationId="{8F035CD8-AE30-4146-96F2-036B0CE5E4F3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16:22.956" v="289"/>
          <ac:spMkLst>
            <pc:docMk/>
            <pc:sldMk cId="3693412689" sldId="286"/>
            <ac:spMk id="47" creationId="{56C20283-73E0-40EC-8AD8-057F581F64C2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16:22.956" v="289"/>
          <ac:spMkLst>
            <pc:docMk/>
            <pc:sldMk cId="3693412689" sldId="286"/>
            <ac:spMk id="49" creationId="{3FCC729B-E528-40C3-82D3-BA4375575E87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16:22.956" v="289"/>
          <ac:spMkLst>
            <pc:docMk/>
            <pc:sldMk cId="3693412689" sldId="286"/>
            <ac:spMk id="51" creationId="{58F1FB8D-1842-4A04-998D-6CF047AB2790}"/>
          </ac:spMkLst>
        </pc:spChg>
        <pc:graphicFrameChg chg="mod modGraphic">
          <ac:chgData name="Юлия Сергеевна Гордиенко" userId="S::gordienko@ekbschool1.ru::ca833697-8d02-4731-ba57-781f8efd8a42" providerId="AD" clId="Web-{4E81C6C6-DA3C-44B3-B12B-45B37D7E3167}" dt="2021-10-24T17:16:23.018" v="290"/>
          <ac:graphicFrameMkLst>
            <pc:docMk/>
            <pc:sldMk cId="3693412689" sldId="286"/>
            <ac:graphicFrameMk id="30" creationId="{893375E7-BD4D-486D-B74D-77D701089286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4E81C6C6-DA3C-44B3-B12B-45B37D7E3167}" dt="2021-10-24T17:16:23.018" v="290"/>
          <ac:picMkLst>
            <pc:docMk/>
            <pc:sldMk cId="3693412689" sldId="286"/>
            <ac:picMk id="17" creationId="{E0969831-88AD-4886-A898-0393453E2F2E}"/>
          </ac:picMkLst>
        </pc:pic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14:59.548" v="286"/>
        <pc:sldMkLst>
          <pc:docMk/>
          <pc:sldMk cId="2000945950" sldId="287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2" creationId="{ECFBFD89-E643-47F5-8B90-A8C6F7CA9896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4" creationId="{157C0AB7-CEFD-4E58-80D9-5E7BA26E28F9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k cId="2000945950" sldId="287"/>
            <ac:spMk id="6" creationId="{9480F456-8EEE-43DE-AD3F-5DAF96426A8E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8" creationId="{A2679492-7988-4050-9056-542444452411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9" creationId="{B091B163-7D61-4891-ABCF-5C13D9C418D0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14:59.532" v="285"/>
          <ac:spMkLst>
            <pc:docMk/>
            <pc:sldMk cId="2000945950" sldId="287"/>
            <ac:spMk id="12" creationId="{C0A1ED06-4733-4020-9C60-81D4D801408D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14:59.532" v="285"/>
          <ac:spMkLst>
            <pc:docMk/>
            <pc:sldMk cId="2000945950" sldId="287"/>
            <ac:spMk id="14" creationId="{B0CA3509-3AF9-45FE-93ED-57BB5D5E8E07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16" creationId="{6B5E2835-4E47-45B3-9CFE-732FF7B05472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18" creationId="{5B45AD5D-AA52-4F7B-9362-576A39AD9E09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19" creationId="{AEDD7960-4866-4399-BEF6-DD1431AB4E34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21" creationId="{55D4142C-5077-457F-A6AD-3FECFDB39685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14:59.548" v="286"/>
          <ac:spMkLst>
            <pc:docMk/>
            <pc:sldMk cId="2000945950" sldId="287"/>
            <ac:spMk id="23" creationId="{7A5F0580-5EE9-419F-96EE-B6529EF6E7D0}"/>
          </ac:spMkLst>
        </pc:spChg>
        <pc:picChg chg="mod ord">
          <ac:chgData name="Юлия Сергеевна Гордиенко" userId="S::gordienko@ekbschool1.ru::ca833697-8d02-4731-ba57-781f8efd8a42" providerId="AD" clId="Web-{4E81C6C6-DA3C-44B3-B12B-45B37D7E3167}" dt="2021-10-24T17:14:59.548" v="286"/>
          <ac:picMkLst>
            <pc:docMk/>
            <pc:sldMk cId="2000945950" sldId="287"/>
            <ac:picMk id="5" creationId="{E071BB6C-E210-4238-A8F5-09D2483D20C9}"/>
          </ac:picMkLst>
        </pc:picChg>
        <pc:cxnChg chg="add del mod">
          <ac:chgData name="Юлия Сергеевна Гордиенко" userId="S::gordienko@ekbschool1.ru::ca833697-8d02-4731-ba57-781f8efd8a42" providerId="AD" clId="Web-{4E81C6C6-DA3C-44B3-B12B-45B37D7E3167}" dt="2021-10-24T17:14:59.548" v="286"/>
          <ac:cxnSpMkLst>
            <pc:docMk/>
            <pc:sldMk cId="2000945950" sldId="287"/>
            <ac:cxnSpMk id="10" creationId="{C49DA8F6-BCC1-4447-B54C-57856834B94B}"/>
          </ac:cxnSpMkLst>
        </pc:cxn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20:45.039" v="310"/>
        <pc:sldMkLst>
          <pc:docMk/>
          <pc:sldMk cId="2034282488" sldId="288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20:45.039" v="310"/>
          <ac:spMkLst>
            <pc:docMk/>
            <pc:sldMk cId="2034282488" sldId="288"/>
            <ac:spMk id="2" creationId="{E3D2326C-7B29-43C8-8BF1-605057BE6561}"/>
          </ac:spMkLst>
        </pc:spChg>
        <pc:spChg chg="add del mod ord">
          <ac:chgData name="Юлия Сергеевна Гордиенко" userId="S::gordienko@ekbschool1.ru::ca833697-8d02-4731-ba57-781f8efd8a42" providerId="AD" clId="Web-{4E81C6C6-DA3C-44B3-B12B-45B37D7E3167}" dt="2021-10-24T17:20:45.039" v="310"/>
          <ac:spMkLst>
            <pc:docMk/>
            <pc:sldMk cId="2034282488" sldId="288"/>
            <ac:spMk id="3" creationId="{0C4DB819-58BD-4BCC-A485-C9B4B09F155F}"/>
          </ac:spMkLst>
        </pc:spChg>
        <pc:spChg chg="add del mod">
          <ac:chgData name="Юлия Сергеевна Гордиенко" userId="S::gordienko@ekbschool1.ru::ca833697-8d02-4731-ba57-781f8efd8a42" providerId="AD" clId="Web-{4E81C6C6-DA3C-44B3-B12B-45B37D7E3167}" dt="2021-10-24T17:20:45.039" v="310"/>
          <ac:spMkLst>
            <pc:docMk/>
            <pc:sldMk cId="2034282488" sldId="288"/>
            <ac:spMk id="8" creationId="{5E7AA7E8-8006-4E1F-A566-FCF37EE6F35D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45.023" v="309"/>
          <ac:spMkLst>
            <pc:docMk/>
            <pc:sldMk cId="2034282488" sldId="288"/>
            <ac:spMk id="14" creationId="{ED8E54F9-849C-4865-8C5E-FD967B81D756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15" creationId="{88294908-8B00-4F58-BBBA-20F71A40AA9E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45.023" v="309"/>
          <ac:spMkLst>
            <pc:docMk/>
            <pc:sldMk cId="2034282488" sldId="288"/>
            <ac:spMk id="16" creationId="{391AE6B3-1D2D-4C67-A4DB-888635B527AC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17" creationId="{4364C879-1404-4203-8E9D-CC5DE0A621A2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45.023" v="309"/>
          <ac:spMkLst>
            <pc:docMk/>
            <pc:sldMk cId="2034282488" sldId="288"/>
            <ac:spMk id="18" creationId="{6D080EC2-42B5-4E04-BBF7-F0BC5CB7C997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19" creationId="{84617302-4B0D-4351-A6BB-6F0930D943AC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0:45.039" v="310"/>
          <ac:spMkLst>
            <pc:docMk/>
            <pc:sldMk cId="2034282488" sldId="288"/>
            <ac:spMk id="20" creationId="{F4155C20-3F0E-4576-8A0B-C345B62312DA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21" creationId="{DA2C7802-C2E0-4218-8F89-8DD7CCD2CD1C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23" creationId="{A6D7111A-21E5-4EE9-8A78-10E5530F0116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0:45.039" v="310"/>
          <ac:spMkLst>
            <pc:docMk/>
            <pc:sldMk cId="2034282488" sldId="288"/>
            <ac:spMk id="24" creationId="{0BAEB82B-9A6B-4982-B56B-7529C6EA9A95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25" creationId="{A3969E80-A77B-49FC-9122-D89AFD5EE118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0:45.039" v="310"/>
          <ac:spMkLst>
            <pc:docMk/>
            <pc:sldMk cId="2034282488" sldId="288"/>
            <ac:spMk id="26" creationId="{FC71CE45-EECF-4555-AD4B-1B3D0D5D1540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27" creationId="{1849CA57-76BD-4CF2-80BA-D7A46A01B7B1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0:45.039" v="310"/>
          <ac:spMkLst>
            <pc:docMk/>
            <pc:sldMk cId="2034282488" sldId="288"/>
            <ac:spMk id="28" creationId="{53AA89D1-0C70-46BB-8E35-5722A4B18A78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29" creationId="{35E9085E-E730-4768-83D4-6CB7E9897153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31" creationId="{973272FE-A474-4CAE-8CA2-BCC8B476C3F4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33" creationId="{E07981EA-05A6-437C-88D7-B377B92B031D}"/>
          </ac:spMkLst>
        </pc:spChg>
        <pc:spChg chg="add del">
          <ac:chgData name="Юлия Сергеевна Гордиенко" userId="S::gordienko@ekbschool1.ru::ca833697-8d02-4731-ba57-781f8efd8a42" providerId="AD" clId="Web-{4E81C6C6-DA3C-44B3-B12B-45B37D7E3167}" dt="2021-10-24T17:20:38.633" v="307"/>
          <ac:spMkLst>
            <pc:docMk/>
            <pc:sldMk cId="2034282488" sldId="288"/>
            <ac:spMk id="35" creationId="{15E3C750-986E-4769-B1AE-49289FBEE757}"/>
          </ac:spMkLst>
        </pc:spChg>
        <pc:graphicFrameChg chg="add del">
          <ac:chgData name="Юлия Сергеевна Гордиенко" userId="S::gordienko@ekbschool1.ru::ca833697-8d02-4731-ba57-781f8efd8a42" providerId="AD" clId="Web-{4E81C6C6-DA3C-44B3-B12B-45B37D7E3167}" dt="2021-10-24T17:20:04.304" v="303"/>
          <ac:graphicFrameMkLst>
            <pc:docMk/>
            <pc:sldMk cId="2034282488" sldId="288"/>
            <ac:graphicFrameMk id="12" creationId="{B6FE4A86-7AF6-48C8-B65B-E64E6ED360C6}"/>
          </ac:graphicFrameMkLst>
        </pc:graphicFrameChg>
        <pc:graphicFrameChg chg="add del">
          <ac:chgData name="Юлия Сергеевна Гордиенко" userId="S::gordienko@ekbschool1.ru::ca833697-8d02-4731-ba57-781f8efd8a42" providerId="AD" clId="Web-{4E81C6C6-DA3C-44B3-B12B-45B37D7E3167}" dt="2021-10-24T17:20:24.382" v="305"/>
          <ac:graphicFrameMkLst>
            <pc:docMk/>
            <pc:sldMk cId="2034282488" sldId="288"/>
            <ac:graphicFrameMk id="13" creationId="{0F99D4B0-70CA-48D3-963D-8115BAE64929}"/>
          </ac:graphicFrameMkLst>
        </pc:graphicFrameChg>
        <pc:cxnChg chg="add del mod">
          <ac:chgData name="Юлия Сергеевна Гордиенко" userId="S::gordienko@ekbschool1.ru::ca833697-8d02-4731-ba57-781f8efd8a42" providerId="AD" clId="Web-{4E81C6C6-DA3C-44B3-B12B-45B37D7E3167}" dt="2021-10-24T17:20:45.039" v="310"/>
          <ac:cxnSpMkLst>
            <pc:docMk/>
            <pc:sldMk cId="2034282488" sldId="288"/>
            <ac:cxnSpMk id="10" creationId="{56020367-4FD5-4596-8E10-C5F095CD8DBF}"/>
          </ac:cxnSpMkLst>
        </pc:cxnChg>
        <pc:cxnChg chg="add">
          <ac:chgData name="Юлия Сергеевна Гордиенко" userId="S::gordienko@ekbschool1.ru::ca833697-8d02-4731-ba57-781f8efd8a42" providerId="AD" clId="Web-{4E81C6C6-DA3C-44B3-B12B-45B37D7E3167}" dt="2021-10-24T17:20:45.039" v="310"/>
          <ac:cxnSpMkLst>
            <pc:docMk/>
            <pc:sldMk cId="2034282488" sldId="288"/>
            <ac:cxnSpMk id="22" creationId="{56020367-4FD5-4596-8E10-C5F095CD8DBF}"/>
          </ac:cxnSpMkLst>
        </pc:cxnChg>
      </pc:sldChg>
      <pc:sldChg chg="addSp delSp modSp mod modClrScheme chgLayout">
        <pc:chgData name="Юлия Сергеевна Гордиенко" userId="S::gordienko@ekbschool1.ru::ca833697-8d02-4731-ba57-781f8efd8a42" providerId="AD" clId="Web-{4E81C6C6-DA3C-44B3-B12B-45B37D7E3167}" dt="2021-10-24T17:20:53.711" v="311"/>
        <pc:sldMkLst>
          <pc:docMk/>
          <pc:sldMk cId="3561631371" sldId="289"/>
        </pc:sldMkLst>
        <pc:spChg chg="mod ord">
          <ac:chgData name="Юлия Сергеевна Гордиенко" userId="S::gordienko@ekbschool1.ru::ca833697-8d02-4731-ba57-781f8efd8a42" providerId="AD" clId="Web-{4E81C6C6-DA3C-44B3-B12B-45B37D7E3167}" dt="2021-10-24T17:20:53.711" v="311"/>
          <ac:spMkLst>
            <pc:docMk/>
            <pc:sldMk cId="3561631371" sldId="289"/>
            <ac:spMk id="2" creationId="{A071E699-961A-407A-82DF-0EA2D22CD2E2}"/>
          </ac:spMkLst>
        </pc:spChg>
        <pc:spChg chg="mod ord">
          <ac:chgData name="Юлия Сергеевна Гордиенко" userId="S::gordienko@ekbschool1.ru::ca833697-8d02-4731-ba57-781f8efd8a42" providerId="AD" clId="Web-{4E81C6C6-DA3C-44B3-B12B-45B37D7E3167}" dt="2021-10-24T17:20:53.711" v="311"/>
          <ac:spMkLst>
            <pc:docMk/>
            <pc:sldMk cId="3561631371" sldId="289"/>
            <ac:spMk id="7" creationId="{2C051B14-6D8F-43CC-91E8-7C48B3689DDA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20:53.711" v="311"/>
          <ac:spMkLst>
            <pc:docMk/>
            <pc:sldMk cId="3561631371" sldId="289"/>
            <ac:spMk id="10" creationId="{56688E73-49B9-4052-A836-D248C825D70D}"/>
          </ac:spMkLst>
        </pc:spChg>
        <pc:spChg chg="del mod">
          <ac:chgData name="Юлия Сергеевна Гордиенко" userId="S::gordienko@ekbschool1.ru::ca833697-8d02-4731-ba57-781f8efd8a42" providerId="AD" clId="Web-{4E81C6C6-DA3C-44B3-B12B-45B37D7E3167}" dt="2021-10-24T17:20:53.711" v="311"/>
          <ac:spMkLst>
            <pc:docMk/>
            <pc:sldMk cId="3561631371" sldId="289"/>
            <ac:spMk id="12" creationId="{5B6AEE0C-07FE-4154-BC7C-2F20530BC556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0:53.711" v="311"/>
          <ac:spMkLst>
            <pc:docMk/>
            <pc:sldMk cId="3561631371" sldId="289"/>
            <ac:spMk id="17" creationId="{25E8815A-9407-4234-B08F-A1E49DCD7F37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0:53.711" v="311"/>
          <ac:spMkLst>
            <pc:docMk/>
            <pc:sldMk cId="3561631371" sldId="289"/>
            <ac:spMk id="19" creationId="{AD72D4D1-076F-49D3-9889-EFC4F6D7CA66}"/>
          </ac:spMkLst>
        </pc:spChg>
        <pc:spChg chg="add">
          <ac:chgData name="Юлия Сергеевна Гордиенко" userId="S::gordienko@ekbschool1.ru::ca833697-8d02-4731-ba57-781f8efd8a42" providerId="AD" clId="Web-{4E81C6C6-DA3C-44B3-B12B-45B37D7E3167}" dt="2021-10-24T17:20:53.711" v="311"/>
          <ac:spMkLst>
            <pc:docMk/>
            <pc:sldMk cId="3561631371" sldId="289"/>
            <ac:spMk id="21" creationId="{C9C56819-FD02-4626-ABF5-85C7463C990D}"/>
          </ac:spMkLst>
        </pc:spChg>
        <pc:picChg chg="mod">
          <ac:chgData name="Юлия Сергеевна Гордиенко" userId="S::gordienko@ekbschool1.ru::ca833697-8d02-4731-ba57-781f8efd8a42" providerId="AD" clId="Web-{4E81C6C6-DA3C-44B3-B12B-45B37D7E3167}" dt="2021-10-24T17:20:53.711" v="311"/>
          <ac:picMkLst>
            <pc:docMk/>
            <pc:sldMk cId="3561631371" sldId="289"/>
            <ac:picMk id="3" creationId="{3F32BC85-2C02-45C3-B220-F04A35D4D17F}"/>
          </ac:picMkLst>
        </pc:picChg>
      </pc:sldChg>
      <pc:sldMasterChg chg="modSp del delSldLayout modSldLayout">
        <pc:chgData name="Юлия Сергеевна Гордиенко" userId="S::gordienko@ekbschool1.ru::ca833697-8d02-4731-ba57-781f8efd8a42" providerId="AD" clId="Web-{4E81C6C6-DA3C-44B3-B12B-45B37D7E3167}" dt="2021-10-24T17:13:03.764" v="281"/>
        <pc:sldMasterMkLst>
          <pc:docMk/>
          <pc:sldMasterMk cId="3253120268" sldId="2147483684"/>
        </pc:sldMasterMkLst>
        <pc:spChg chg="mod">
          <ac:chgData name="Юлия Сергеевна Гордиенко" userId="S::gordienko@ekbschool1.ru::ca833697-8d02-4731-ba57-781f8efd8a42" providerId="AD" clId="Web-{4E81C6C6-DA3C-44B3-B12B-45B37D7E3167}" dt="2021-10-24T17:13:00.874" v="280"/>
          <ac:spMkLst>
            <pc:docMk/>
            <pc:sldMasterMk cId="3253120268" sldId="2147483684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00.874" v="280"/>
          <ac:spMkLst>
            <pc:docMk/>
            <pc:sldMasterMk cId="3253120268" sldId="2147483684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00.874" v="280"/>
          <ac:spMkLst>
            <pc:docMk/>
            <pc:sldMasterMk cId="3253120268" sldId="2147483684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00.874" v="280"/>
          <ac:spMkLst>
            <pc:docMk/>
            <pc:sldMasterMk cId="3253120268" sldId="2147483684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00.874" v="280"/>
          <ac:spMkLst>
            <pc:docMk/>
            <pc:sldMasterMk cId="3253120268" sldId="2147483684"/>
            <ac:spMk id="6" creationId="{00000000-0000-0000-0000-000000000000}"/>
          </ac:spMkLst>
        </pc:spChg>
        <pc:sldLayoutChg chg="modSp 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4274261289" sldId="2147483685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4274261289" sldId="214748368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4274261289" sldId="2147483685"/>
              <ac:spMk id="3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1204570969" sldId="2147483686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1745414942" sldId="2147483687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1745414942" sldId="214748368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1745414942" sldId="2147483687"/>
              <ac:spMk id="3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2432942586" sldId="2147483688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2432942586" sldId="2147483688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2432942586" sldId="2147483688"/>
              <ac:spMk id="4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3649493979" sldId="2147483689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3649493979" sldId="214748368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3649493979" sldId="2147483689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3649493979" sldId="2147483689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3649493979" sldId="2147483689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3649493979" sldId="2147483689"/>
              <ac:spMk id="6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1611946711" sldId="2147483690"/>
          </pc:sldLayoutMkLst>
        </pc:sldLayoutChg>
        <pc:sldLayoutChg chg="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2929800747" sldId="2147483691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4146203757" sldId="2147483692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4146203757" sldId="2147483692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4146203757" sldId="2147483692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4146203757" sldId="2147483692"/>
              <ac:spMk id="4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1792929367" sldId="2147483693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1792929367" sldId="214748369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1792929367" sldId="2147483693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1792929367" sldId="2147483693"/>
              <ac:spMk id="4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1428920845" sldId="2147483694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3253120268" sldId="2147483684"/>
            <pc:sldLayoutMk cId="2570968484" sldId="2147483695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2570968484" sldId="214748369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00.874" v="280"/>
            <ac:spMkLst>
              <pc:docMk/>
              <pc:sldMasterMk cId="3253120268" sldId="2147483684"/>
              <pc:sldLayoutMk cId="2570968484" sldId="2147483695"/>
              <ac:spMk id="3" creationId="{00000000-0000-0000-0000-000000000000}"/>
            </ac:spMkLst>
          </pc:spChg>
        </pc:sldLayoutChg>
      </pc:sldMasterChg>
      <pc:sldMasterChg chg="modSp add addSldLayout modSldLayout">
        <pc:chgData name="Юлия Сергеевна Гордиенко" userId="S::gordienko@ekbschool1.ru::ca833697-8d02-4731-ba57-781f8efd8a42" providerId="AD" clId="Web-{4E81C6C6-DA3C-44B3-B12B-45B37D7E3167}" dt="2021-10-24T17:13:23.155" v="282"/>
        <pc:sldMasterMkLst>
          <pc:docMk/>
          <pc:sldMasterMk cId="1737688878" sldId="2147483696"/>
        </pc:sldMasterMkLst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asterMk cId="1737688878" sldId="2147483696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asterMk cId="1737688878" sldId="2147483696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asterMk cId="1737688878" sldId="2147483696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asterMk cId="1737688878" sldId="2147483696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4E81C6C6-DA3C-44B3-B12B-45B37D7E3167}" dt="2021-10-24T17:13:23.155" v="282"/>
          <ac:spMkLst>
            <pc:docMk/>
            <pc:sldMasterMk cId="1737688878" sldId="2147483696"/>
            <ac:spMk id="6" creationId="{00000000-0000-0000-0000-000000000000}"/>
          </ac:spMkLst>
        </pc:spChg>
        <pc:sldLayoutChg chg="modSp add mod replId">
          <pc:chgData name="Юлия Сергеевна Гордиенко" userId="S::gordienko@ekbschool1.ru::ca833697-8d02-4731-ba57-781f8efd8a42" providerId="AD" clId="Web-{4E81C6C6-DA3C-44B3-B12B-45B37D7E3167}" dt="2021-10-24T17:13:23.155" v="282"/>
          <pc:sldLayoutMkLst>
            <pc:docMk/>
            <pc:sldMasterMk cId="1737688878" sldId="2147483696"/>
            <pc:sldLayoutMk cId="3603212595" sldId="2147483697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3603212595" sldId="214748369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3603212595" sldId="2147483697"/>
              <ac:spMk id="3" creationId="{00000000-0000-0000-0000-000000000000}"/>
            </ac:spMkLst>
          </pc:spChg>
        </pc:sldLayoutChg>
        <pc:sldLayoutChg chg="add mod replId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1737688878" sldId="2147483696"/>
            <pc:sldLayoutMk cId="350683396" sldId="2147483698"/>
          </pc:sldLayoutMkLst>
        </pc:sldLayoutChg>
        <pc:sldLayoutChg chg="modSp add mod replId">
          <pc:chgData name="Юлия Сергеевна Гордиенко" userId="S::gordienko@ekbschool1.ru::ca833697-8d02-4731-ba57-781f8efd8a42" providerId="AD" clId="Web-{4E81C6C6-DA3C-44B3-B12B-45B37D7E3167}" dt="2021-10-24T17:13:23.155" v="282"/>
          <pc:sldLayoutMkLst>
            <pc:docMk/>
            <pc:sldMasterMk cId="1737688878" sldId="2147483696"/>
            <pc:sldLayoutMk cId="1726166451" sldId="2147483699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1726166451" sldId="214748369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1726166451" sldId="2147483699"/>
              <ac:spMk id="3" creationId="{00000000-0000-0000-0000-000000000000}"/>
            </ac:spMkLst>
          </pc:spChg>
        </pc:sldLayoutChg>
        <pc:sldLayoutChg chg="modSp add mod replId">
          <pc:chgData name="Юлия Сергеевна Гордиенко" userId="S::gordienko@ekbschool1.ru::ca833697-8d02-4731-ba57-781f8efd8a42" providerId="AD" clId="Web-{4E81C6C6-DA3C-44B3-B12B-45B37D7E3167}" dt="2021-10-24T17:13:23.155" v="282"/>
          <pc:sldLayoutMkLst>
            <pc:docMk/>
            <pc:sldMasterMk cId="1737688878" sldId="2147483696"/>
            <pc:sldLayoutMk cId="3169144017" sldId="2147483700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3169144017" sldId="2147483700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3169144017" sldId="2147483700"/>
              <ac:spMk id="4" creationId="{00000000-0000-0000-0000-000000000000}"/>
            </ac:spMkLst>
          </pc:spChg>
        </pc:sldLayoutChg>
        <pc:sldLayoutChg chg="modSp add mod replId">
          <pc:chgData name="Юлия Сергеевна Гордиенко" userId="S::gordienko@ekbschool1.ru::ca833697-8d02-4731-ba57-781f8efd8a42" providerId="AD" clId="Web-{4E81C6C6-DA3C-44B3-B12B-45B37D7E3167}" dt="2021-10-24T17:13:23.155" v="282"/>
          <pc:sldLayoutMkLst>
            <pc:docMk/>
            <pc:sldMasterMk cId="1737688878" sldId="2147483696"/>
            <pc:sldLayoutMk cId="2391603828" sldId="2147483701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2391603828" sldId="214748370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2391603828" sldId="2147483701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2391603828" sldId="2147483701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2391603828" sldId="2147483701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2391603828" sldId="2147483701"/>
              <ac:spMk id="6" creationId="{00000000-0000-0000-0000-000000000000}"/>
            </ac:spMkLst>
          </pc:spChg>
        </pc:sldLayoutChg>
        <pc:sldLayoutChg chg="add mod replId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1737688878" sldId="2147483696"/>
            <pc:sldLayoutMk cId="2020284325" sldId="2147483702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1737688878" sldId="2147483696"/>
            <pc:sldLayoutMk cId="4003784502" sldId="2147483703"/>
          </pc:sldLayoutMkLst>
        </pc:sldLayoutChg>
        <pc:sldLayoutChg chg="modSp add mod replId">
          <pc:chgData name="Юлия Сергеевна Гордиенко" userId="S::gordienko@ekbschool1.ru::ca833697-8d02-4731-ba57-781f8efd8a42" providerId="AD" clId="Web-{4E81C6C6-DA3C-44B3-B12B-45B37D7E3167}" dt="2021-10-24T17:13:23.155" v="282"/>
          <pc:sldLayoutMkLst>
            <pc:docMk/>
            <pc:sldMasterMk cId="1737688878" sldId="2147483696"/>
            <pc:sldLayoutMk cId="2607201080" sldId="2147483704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2607201080" sldId="2147483704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2607201080" sldId="2147483704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2607201080" sldId="2147483704"/>
              <ac:spMk id="4" creationId="{00000000-0000-0000-0000-000000000000}"/>
            </ac:spMkLst>
          </pc:spChg>
        </pc:sldLayoutChg>
        <pc:sldLayoutChg chg="modSp add mod replId">
          <pc:chgData name="Юлия Сергеевна Гордиенко" userId="S::gordienko@ekbschool1.ru::ca833697-8d02-4731-ba57-781f8efd8a42" providerId="AD" clId="Web-{4E81C6C6-DA3C-44B3-B12B-45B37D7E3167}" dt="2021-10-24T17:13:23.155" v="282"/>
          <pc:sldLayoutMkLst>
            <pc:docMk/>
            <pc:sldMasterMk cId="1737688878" sldId="2147483696"/>
            <pc:sldLayoutMk cId="731026706" sldId="2147483705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731026706" sldId="214748370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731026706" sldId="2147483705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731026706" sldId="2147483705"/>
              <ac:spMk id="4" creationId="{00000000-0000-0000-0000-000000000000}"/>
            </ac:spMkLst>
          </pc:spChg>
        </pc:sldLayoutChg>
        <pc:sldLayoutChg chg="add mod replId">
          <pc:chgData name="Юлия Сергеевна Гордиенко" userId="S::gordienko@ekbschool1.ru::ca833697-8d02-4731-ba57-781f8efd8a42" providerId="AD" clId="Web-{4E81C6C6-DA3C-44B3-B12B-45B37D7E3167}" dt="2021-10-24T17:13:03.764" v="281"/>
          <pc:sldLayoutMkLst>
            <pc:docMk/>
            <pc:sldMasterMk cId="1737688878" sldId="2147483696"/>
            <pc:sldLayoutMk cId="1763079982" sldId="2147483706"/>
          </pc:sldLayoutMkLst>
        </pc:sldLayoutChg>
        <pc:sldLayoutChg chg="modSp add mod replId">
          <pc:chgData name="Юлия Сергеевна Гордиенко" userId="S::gordienko@ekbschool1.ru::ca833697-8d02-4731-ba57-781f8efd8a42" providerId="AD" clId="Web-{4E81C6C6-DA3C-44B3-B12B-45B37D7E3167}" dt="2021-10-24T17:13:23.155" v="282"/>
          <pc:sldLayoutMkLst>
            <pc:docMk/>
            <pc:sldMasterMk cId="1737688878" sldId="2147483696"/>
            <pc:sldLayoutMk cId="423473222" sldId="2147483707"/>
          </pc:sldLayoutMkLst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423473222" sldId="214748370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4E81C6C6-DA3C-44B3-B12B-45B37D7E3167}" dt="2021-10-24T17:13:23.155" v="282"/>
            <ac:spMkLst>
              <pc:docMk/>
              <pc:sldMasterMk cId="1737688878" sldId="2147483696"/>
              <pc:sldLayoutMk cId="423473222" sldId="2147483707"/>
              <ac:spMk id="3" creationId="{00000000-0000-0000-0000-000000000000}"/>
            </ac:spMkLst>
          </pc:spChg>
        </pc:sldLayoutChg>
      </pc:sldMasterChg>
    </pc:docChg>
  </pc:docChgLst>
  <pc:docChgLst>
    <pc:chgData name="Юлия Сергеевна Гордиенко" userId="S::gordienko@ekbschool1.ru::ca833697-8d02-4731-ba57-781f8efd8a42" providerId="AD" clId="Web-{DC6131D6-5AF4-4C65-AD7D-4E06BEE05F74}"/>
    <pc:docChg chg="mod modSld addMainMaster delMainMaster modMainMaster setSldSz">
      <pc:chgData name="Юлия Сергеевна Гордиенко" userId="S::gordienko@ekbschool1.ru::ca833697-8d02-4731-ba57-781f8efd8a42" providerId="AD" clId="Web-{DC6131D6-5AF4-4C65-AD7D-4E06BEE05F74}" dt="2021-10-24T17:46:29.853" v="48"/>
      <pc:docMkLst>
        <pc:docMk/>
      </pc:docMkLst>
      <pc:sldChg chg="addSp delSp modSp mod setBg addAnim chgLayout">
        <pc:chgData name="Юлия Сергеевна Гордиенко" userId="S::gordienko@ekbschool1.ru::ca833697-8d02-4731-ba57-781f8efd8a42" providerId="AD" clId="Web-{DC6131D6-5AF4-4C65-AD7D-4E06BEE05F74}" dt="2021-10-24T17:43:05.925" v="10"/>
        <pc:sldMkLst>
          <pc:docMk/>
          <pc:sldMk cId="1351651579" sldId="256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3:05.925" v="10"/>
          <ac:spMkLst>
            <pc:docMk/>
            <pc:sldMk cId="1351651579" sldId="256"/>
            <ac:spMk id="2" creationId="{00000000-0000-0000-0000-000000000000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3:05.925" v="10"/>
          <ac:spMkLst>
            <pc:docMk/>
            <pc:sldMk cId="1351651579" sldId="256"/>
            <ac:spMk id="3" creationId="{00000000-0000-0000-0000-000000000000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1:12.063" v="2"/>
          <ac:spMkLst>
            <pc:docMk/>
            <pc:sldMk cId="1351651579" sldId="256"/>
            <ac:spMk id="7" creationId="{5A59F003-E00A-43F9-91DC-CC54E3B87466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1:12.063" v="2"/>
          <ac:spMkLst>
            <pc:docMk/>
            <pc:sldMk cId="1351651579" sldId="256"/>
            <ac:spMk id="8" creationId="{D74A4382-E3AD-430A-9A1F-DFA3E0E77A7D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1:12.063" v="2"/>
          <ac:spMkLst>
            <pc:docMk/>
            <pc:sldMk cId="1351651579" sldId="256"/>
            <ac:spMk id="10" creationId="{79F40191-0F44-4FD1-82CC-ACB507C14BE6}"/>
          </ac:spMkLst>
        </pc:spChg>
        <pc:spChg chg="add del">
          <ac:chgData name="Юлия Сергеевна Гордиенко" userId="S::gordienko@ekbschool1.ru::ca833697-8d02-4731-ba57-781f8efd8a42" providerId="AD" clId="Web-{DC6131D6-5AF4-4C65-AD7D-4E06BEE05F74}" dt="2021-10-24T17:43:05.925" v="10"/>
          <ac:spMkLst>
            <pc:docMk/>
            <pc:sldMk cId="1351651579" sldId="256"/>
            <ac:spMk id="20" creationId="{F1611BA9-268A-49A6-84F8-FC91536686E4}"/>
          </ac:spMkLst>
        </pc:spChg>
        <pc:spChg chg="add del">
          <ac:chgData name="Юлия Сергеевна Гордиенко" userId="S::gordienko@ekbschool1.ru::ca833697-8d02-4731-ba57-781f8efd8a42" providerId="AD" clId="Web-{DC6131D6-5AF4-4C65-AD7D-4E06BEE05F74}" dt="2021-10-24T17:43:05.925" v="10"/>
          <ac:spMkLst>
            <pc:docMk/>
            <pc:sldMk cId="1351651579" sldId="256"/>
            <ac:spMk id="21" creationId="{E20EB187-900F-4AF5-813B-101456D9FD39}"/>
          </ac:spMkLst>
        </pc:spChg>
        <pc:spChg chg="add del">
          <ac:chgData name="Юлия Сергеевна Гордиенко" userId="S::gordienko@ekbschool1.ru::ca833697-8d02-4731-ba57-781f8efd8a42" providerId="AD" clId="Web-{DC6131D6-5AF4-4C65-AD7D-4E06BEE05F74}" dt="2021-10-24T17:43:05.925" v="10"/>
          <ac:spMkLst>
            <pc:docMk/>
            <pc:sldMk cId="1351651579" sldId="256"/>
            <ac:spMk id="22" creationId="{1825D5AF-D278-4D9A-A4F5-A1A1D3507636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3:05.925" v="10"/>
          <ac:spMkLst>
            <pc:docMk/>
            <pc:sldMk cId="1351651579" sldId="256"/>
            <ac:spMk id="27" creationId="{5A59F003-E00A-43F9-91DC-CC54E3B87466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3:05.925" v="10"/>
          <ac:spMkLst>
            <pc:docMk/>
            <pc:sldMk cId="1351651579" sldId="256"/>
            <ac:spMk id="29" creationId="{D74A4382-E3AD-430A-9A1F-DFA3E0E77A7D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3:05.925" v="10"/>
          <ac:spMkLst>
            <pc:docMk/>
            <pc:sldMk cId="1351651579" sldId="256"/>
            <ac:spMk id="31" creationId="{79F40191-0F44-4FD1-82CC-ACB507C14BE6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3:05.925" v="10"/>
          <ac:picMkLst>
            <pc:docMk/>
            <pc:sldMk cId="1351651579" sldId="256"/>
            <ac:picMk id="4" creationId="{8FEDB54B-DCD4-4A4C-9A42-E00514D8AD30}"/>
          </ac:picMkLst>
        </pc:picChg>
      </pc:sldChg>
      <pc:sldChg chg="addSp delSp modSp mod setBg setClrOvrMap chgLayout">
        <pc:chgData name="Юлия Сергеевна Гордиенко" userId="S::gordienko@ekbschool1.ru::ca833697-8d02-4731-ba57-781f8efd8a42" providerId="AD" clId="Web-{DC6131D6-5AF4-4C65-AD7D-4E06BEE05F74}" dt="2021-10-24T17:46:29.853" v="48"/>
        <pc:sldMkLst>
          <pc:docMk/>
          <pc:sldMk cId="1706052092" sldId="258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6:29.853" v="48"/>
          <ac:spMkLst>
            <pc:docMk/>
            <pc:sldMk cId="1706052092" sldId="258"/>
            <ac:spMk id="2" creationId="{0DA51B68-8F10-4B0C-B21F-59EF9B322771}"/>
          </ac:spMkLst>
        </pc:spChg>
        <pc:spChg chg="del mod ord">
          <ac:chgData name="Юлия Сергеевна Гордиенко" userId="S::gordienko@ekbschool1.ru::ca833697-8d02-4731-ba57-781f8efd8a42" providerId="AD" clId="Web-{DC6131D6-5AF4-4C65-AD7D-4E06BEE05F74}" dt="2021-10-24T17:43:23.582" v="11"/>
          <ac:spMkLst>
            <pc:docMk/>
            <pc:sldMk cId="1706052092" sldId="258"/>
            <ac:spMk id="3" creationId="{3B849A20-AC88-4BBC-901D-12BA5ADB38F1}"/>
          </ac:spMkLst>
        </pc:spChg>
        <pc:spChg chg="add del mod">
          <ac:chgData name="Юлия Сергеевна Гордиенко" userId="S::gordienko@ekbschool1.ru::ca833697-8d02-4731-ba57-781f8efd8a42" providerId="AD" clId="Web-{DC6131D6-5AF4-4C65-AD7D-4E06BEE05F74}" dt="2021-10-24T17:42:30.158" v="8"/>
          <ac:spMkLst>
            <pc:docMk/>
            <pc:sldMk cId="1706052092" sldId="258"/>
            <ac:spMk id="49" creationId="{7C432AFE-B3D2-4BFF-BF8F-96C27AFF1AC7}"/>
          </ac:spMkLst>
        </pc:spChg>
        <pc:spChg chg="add del mod">
          <ac:chgData name="Юлия Сергеевна Гордиенко" userId="S::gordienko@ekbschool1.ru::ca833697-8d02-4731-ba57-781f8efd8a42" providerId="AD" clId="Web-{DC6131D6-5AF4-4C65-AD7D-4E06BEE05F74}" dt="2021-10-24T17:42:30.158" v="8"/>
          <ac:spMkLst>
            <pc:docMk/>
            <pc:sldMk cId="1706052092" sldId="258"/>
            <ac:spMk id="51" creationId="{AF2F604E-43BE-4DC3-B983-E071523364F8}"/>
          </ac:spMkLst>
        </pc:spChg>
        <pc:spChg chg="add del mod">
          <ac:chgData name="Юлия Сергеевна Гордиенко" userId="S::gordienko@ekbschool1.ru::ca833697-8d02-4731-ba57-781f8efd8a42" providerId="AD" clId="Web-{DC6131D6-5AF4-4C65-AD7D-4E06BEE05F74}" dt="2021-10-24T17:42:30.158" v="8"/>
          <ac:spMkLst>
            <pc:docMk/>
            <pc:sldMk cId="1706052092" sldId="258"/>
            <ac:spMk id="53" creationId="{08C9B587-E65E-4B52-B37C-ABEBB6E87928}"/>
          </ac:spMkLst>
        </pc:spChg>
        <pc:spChg chg="add del">
          <ac:chgData name="Юлия Сергеевна Гордиенко" userId="S::gordienko@ekbschool1.ru::ca833697-8d02-4731-ba57-781f8efd8a42" providerId="AD" clId="Web-{DC6131D6-5AF4-4C65-AD7D-4E06BEE05F74}" dt="2021-10-24T17:46:29.853" v="48"/>
          <ac:spMkLst>
            <pc:docMk/>
            <pc:sldMk cId="1706052092" sldId="258"/>
            <ac:spMk id="55" creationId="{C0A1ED06-4733-4020-9C60-81D4D801408D}"/>
          </ac:spMkLst>
        </pc:spChg>
        <pc:spChg chg="add del">
          <ac:chgData name="Юлия Сергеевна Гордиенко" userId="S::gordienko@ekbschool1.ru::ca833697-8d02-4731-ba57-781f8efd8a42" providerId="AD" clId="Web-{DC6131D6-5AF4-4C65-AD7D-4E06BEE05F74}" dt="2021-10-24T17:46:29.853" v="48"/>
          <ac:spMkLst>
            <pc:docMk/>
            <pc:sldMk cId="1706052092" sldId="258"/>
            <ac:spMk id="56" creationId="{B0CA3509-3AF9-45FE-93ED-57BB5D5E8E07}"/>
          </ac:spMkLst>
        </pc:spChg>
        <pc:spChg chg="add del">
          <ac:chgData name="Юлия Сергеевна Гордиенко" userId="S::gordienko@ekbschool1.ru::ca833697-8d02-4731-ba57-781f8efd8a42" providerId="AD" clId="Web-{DC6131D6-5AF4-4C65-AD7D-4E06BEE05F74}" dt="2021-10-24T17:42:30.127" v="7"/>
          <ac:spMkLst>
            <pc:docMk/>
            <pc:sldMk cId="1706052092" sldId="258"/>
            <ac:spMk id="58" creationId="{96CF2A2B-0745-440C-9224-C5C6A0A4286F}"/>
          </ac:spMkLst>
        </pc:spChg>
        <pc:spChg chg="add del">
          <ac:chgData name="Юлия Сергеевна Гордиенко" userId="S::gordienko@ekbschool1.ru::ca833697-8d02-4731-ba57-781f8efd8a42" providerId="AD" clId="Web-{DC6131D6-5AF4-4C65-AD7D-4E06BEE05F74}" dt="2021-10-24T17:42:30.127" v="7"/>
          <ac:spMkLst>
            <pc:docMk/>
            <pc:sldMk cId="1706052092" sldId="258"/>
            <ac:spMk id="60" creationId="{75BE6D6B-84C9-4D2B-97EB-773B7369EF82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6:29.853" v="48"/>
          <ac:spMkLst>
            <pc:docMk/>
            <pc:sldMk cId="1706052092" sldId="258"/>
            <ac:spMk id="64" creationId="{3AFE8227-C443-417B-BA91-520EB1EF4559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6:29.853" v="48"/>
          <ac:spMkLst>
            <pc:docMk/>
            <pc:sldMk cId="1706052092" sldId="258"/>
            <ac:spMk id="66" creationId="{907741FC-B544-4A6E-B831-6789D042333D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6:29.853" v="48"/>
          <ac:spMkLst>
            <pc:docMk/>
            <pc:sldMk cId="1706052092" sldId="258"/>
            <ac:spMk id="68" creationId="{3F0BE7ED-7814-4273-B18A-F26CC0380380}"/>
          </ac:spMkLst>
        </pc:spChg>
        <pc:graphicFrameChg chg="add mod modGraphic">
          <ac:chgData name="Юлия Сергеевна Гордиенко" userId="S::gordienko@ekbschool1.ru::ca833697-8d02-4731-ba57-781f8efd8a42" providerId="AD" clId="Web-{DC6131D6-5AF4-4C65-AD7D-4E06BEE05F74}" dt="2021-10-24T17:46:29.853" v="48"/>
          <ac:graphicFrameMkLst>
            <pc:docMk/>
            <pc:sldMk cId="1706052092" sldId="258"/>
            <ac:graphicFrameMk id="59" creationId="{60E8E722-A9B5-4767-851D-F82501D552A5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DC6131D6-5AF4-4C65-AD7D-4E06BEE05F74}" dt="2021-10-24T17:46:29.853" v="48"/>
          <ac:picMkLst>
            <pc:docMk/>
            <pc:sldMk cId="1706052092" sldId="258"/>
            <ac:picMk id="24" creationId="{32D8811D-CDA4-4313-9705-AF675FD4F5CC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395411872" sldId="259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95411872" sldId="259"/>
            <ac:spMk id="3" creationId="{4412E975-E48C-4073-81F7-874897D5A402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95411872" sldId="259"/>
            <ac:spMk id="5" creationId="{081885AA-B87D-4D74-9627-DA4E0260B8AC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95411872" sldId="259"/>
            <ac:spMk id="23" creationId="{4E1BEB12-92AF-4445-98AD-4C7756E7C93B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95411872" sldId="259"/>
            <ac:spMk id="25" creationId="{D0522C2C-7B5C-48A7-A969-03941E5D2E76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95411872" sldId="259"/>
            <ac:spMk id="27" creationId="{9C682A1A-5B2D-4111-BBD6-620165633E5B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95411872" sldId="259"/>
            <ac:spMk id="29" creationId="{D6EE29F2-D77F-4BD0-A20B-334D316A1C9D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95411872" sldId="259"/>
            <ac:spMk id="31" creationId="{22D09ED2-868F-42C6-866E-F92E0CEF314F}"/>
          </ac:spMkLst>
        </pc:spChg>
      </pc:sldChg>
      <pc:sldChg chg="modSp mod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3685497866" sldId="262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685497866" sldId="262"/>
            <ac:spMk id="2" creationId="{23BEF406-B7BE-43F5-8089-57FFDD28B153}"/>
          </ac:spMkLst>
        </pc:spChg>
        <pc:graphicFrame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graphicFrameMkLst>
            <pc:docMk/>
            <pc:sldMk cId="3685497866" sldId="262"/>
            <ac:graphicFrameMk id="40" creationId="{63F9D900-9664-4712-9926-3979760915DD}"/>
          </ac:graphicFrameMkLst>
        </pc:graphicFrame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3685497866" sldId="262"/>
            <ac:picMk id="4" creationId="{C79B8CA3-737B-496E-AADB-F67B40D323A2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717276203" sldId="264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717276203" sldId="264"/>
            <ac:spMk id="2" creationId="{3163798C-C6DE-4ABF-95A2-359002CB8553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717276203" sldId="264"/>
            <ac:spMk id="3" creationId="{B0C06547-14A2-44BF-AACF-71E2BCE91FD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717276203" sldId="264"/>
            <ac:spMk id="29" creationId="{C1DD1A8A-57D5-4A81-AD04-532B043C5611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717276203" sldId="264"/>
            <ac:spMk id="31" creationId="{007891EC-4501-44ED-A8C8-B11B6DB767AB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717276203" sldId="264"/>
            <ac:picMk id="25" creationId="{B1627FED-2603-4B8E-A2BF-98360B69B15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2400481687" sldId="265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400481687" sldId="265"/>
            <ac:spMk id="2" creationId="{A0297C39-C47A-477C-86E4-6336D732BB50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400481687" sldId="265"/>
            <ac:spMk id="3" creationId="{3E620E5F-E733-45BA-B919-0C331AA7FC4E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400481687" sldId="265"/>
            <ac:spMk id="5" creationId="{DA75CEEE-B2C5-494C-86A5-76ED2EB7B9CE}"/>
          </ac:spMkLst>
        </pc:spChg>
        <pc:pic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picMkLst>
            <pc:docMk/>
            <pc:sldMk cId="2400481687" sldId="265"/>
            <ac:picMk id="7" creationId="{6607C71B-E525-48A8-9DB3-3E71CD1C249B}"/>
          </ac:picMkLst>
        </pc:picChg>
        <pc:pic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picMkLst>
            <pc:docMk/>
            <pc:sldMk cId="2400481687" sldId="265"/>
            <ac:picMk id="8" creationId="{BD5F402A-9C9A-4EDF-B758-01B41BCEB28A}"/>
          </ac:picMkLst>
        </pc:picChg>
      </pc:sldChg>
      <pc:sldChg chg="modSp mod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3870115942" sldId="266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870115942" sldId="266"/>
            <ac:spMk id="2" creationId="{230B900B-0E9A-4155-88F7-2AF249D3DBCD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870115942" sldId="266"/>
            <ac:spMk id="25" creationId="{C5E6CFF1-2F42-4E10-9A97-F116F46F53FE}"/>
          </ac:spMkLst>
        </pc:spChg>
        <pc:graphicFrame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graphicFrameMkLst>
            <pc:docMk/>
            <pc:sldMk cId="3870115942" sldId="266"/>
            <ac:graphicFrameMk id="16" creationId="{5550DC98-7DFC-43D9-A507-96435A208150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picMkLst>
            <pc:docMk/>
            <pc:sldMk cId="3870115942" sldId="266"/>
            <ac:picMk id="5" creationId="{CABDE1BE-4284-4F0C-9987-5B92B6C7AD9B}"/>
          </ac:picMkLst>
        </pc:picChg>
        <pc:cxn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cxnSpMkLst>
            <pc:docMk/>
            <pc:sldMk cId="3870115942" sldId="266"/>
            <ac:cxnSpMk id="30" creationId="{67182200-4859-4C8D-BCBB-55B245C28BA3}"/>
          </ac:cxnSpMkLst>
        </pc:cxn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3389376434" sldId="267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389376434" sldId="267"/>
            <ac:spMk id="2" creationId="{276585DC-6EDB-4FF7-A10F-63DF5F749CB4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389376434" sldId="267"/>
            <ac:spMk id="3" creationId="{F9884332-E0DC-4533-BF1E-5911317DB337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389376434" sldId="267"/>
            <ac:spMk id="4" creationId="{68341029-A496-4F1C-99CC-44C15FE349BB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389376434" sldId="267"/>
            <ac:spMk id="28" creationId="{D009D6D5-DAC2-4A8B-A17A-E206B9012D09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3389376434" sldId="267"/>
            <ac:picMk id="7" creationId="{1C5EE601-BEF8-43C9-9200-1A50F094C015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3587295359" sldId="268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587295359" sldId="268"/>
            <ac:spMk id="2" creationId="{AD43A897-BD58-46C3-B041-B524542AD33E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587295359" sldId="268"/>
            <ac:spMk id="3" creationId="{39682B9C-5915-406E-B6FB-15454FE1EAA0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587295359" sldId="268"/>
            <ac:spMk id="27" creationId="{79BB35BC-D5C2-4C8B-A22A-A71E6191913B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3587295359" sldId="268"/>
            <ac:picMk id="4" creationId="{638307C1-9C36-4EAD-B2F2-EBB6758E6A06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2628587630" sldId="269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628587630" sldId="269"/>
            <ac:spMk id="2" creationId="{E959509E-974F-446A-9FA3-2939F38A5042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628587630" sldId="269"/>
            <ac:spMk id="3" creationId="{419A5C89-9D8C-443F-A576-98EAE2E971CC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628587630" sldId="269"/>
            <ac:spMk id="24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628587630" sldId="269"/>
            <ac:spMk id="26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628587630" sldId="269"/>
            <ac:spMk id="28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2628587630" sldId="269"/>
            <ac:picMk id="5" creationId="{C87E122D-2AAA-461A-AB72-1F47392CD4EF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1332055256" sldId="270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1332055256" sldId="270"/>
            <ac:spMk id="2" creationId="{33BF64AF-D16A-4CFB-AB05-5B5AC9E25487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1332055256" sldId="270"/>
            <ac:spMk id="3" creationId="{2F2ABFBA-82CC-49D8-91CB-53FE9754E8B2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1332055256" sldId="270"/>
            <ac:spMk id="20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1332055256" sldId="270"/>
            <ac:spMk id="22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1332055256" sldId="270"/>
            <ac:spMk id="24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1332055256" sldId="270"/>
            <ac:picMk id="5" creationId="{8FF727D6-0CBB-4A08-BE5B-714C68EE249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2613025472" sldId="271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613025472" sldId="271"/>
            <ac:spMk id="2" creationId="{B4AA1B88-8870-4285-AA26-C6B7011472D5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613025472" sldId="271"/>
            <ac:spMk id="3" creationId="{851A8512-8FFE-4552-BDBE-517F12E46E65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613025472" sldId="271"/>
            <ac:spMk id="12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613025472" sldId="271"/>
            <ac:spMk id="14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613025472" sldId="271"/>
            <ac:spMk id="16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2613025472" sldId="271"/>
            <ac:picMk id="4" creationId="{1B1DAC22-D960-49BE-9764-9131B30507CD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694311307" sldId="272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694311307" sldId="272"/>
            <ac:spMk id="2" creationId="{3287D7DE-D2C5-4ADC-8F74-3513EAC41B25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694311307" sldId="272"/>
            <ac:spMk id="3" creationId="{D10A159E-3557-42CD-A7C4-3AF6693FEAEE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694311307" sldId="272"/>
            <ac:spMk id="16" creationId="{C681C32C-7AFC-4BB3-9088-65CBDFC5D1C2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694311307" sldId="272"/>
            <ac:spMk id="18" creationId="{199C0ED0-69DE-4C31-A5CF-E2A46FD30226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694311307" sldId="272"/>
            <ac:spMk id="20" creationId="{8D42B8BD-40AF-488E-8A79-D7256C917229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694311307" sldId="272"/>
            <ac:picMk id="4" creationId="{7CFBEB9D-12CA-42B9-B01E-D832A6BB1B17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2996513990" sldId="273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996513990" sldId="273"/>
            <ac:spMk id="2" creationId="{E79371EA-1F6B-4F8A-B79C-1FC633A514FD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996513990" sldId="273"/>
            <ac:spMk id="3" creationId="{C0D2326F-C406-4B13-9A9A-07B444242CA0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996513990" sldId="273"/>
            <ac:spMk id="4" creationId="{74C82F69-1C07-4481-946A-C2D9DF78FFD7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996513990" sldId="273"/>
            <ac:spMk id="17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996513990" sldId="273"/>
            <ac:spMk id="19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996513990" sldId="273"/>
            <ac:spMk id="21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2996513990" sldId="273"/>
            <ac:picMk id="5" creationId="{687A9A8A-F3E1-4893-ADCF-01BB1AACF664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55442872" sldId="274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55442872" sldId="274"/>
            <ac:spMk id="2" creationId="{B345BE83-623B-457D-8C61-E6E0A963300D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55442872" sldId="274"/>
            <ac:spMk id="3" creationId="{1C806CA8-73B7-4BB4-BC3F-78046297B7D2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55442872" sldId="274"/>
            <ac:spMk id="28" creationId="{1B15ED52-F352-441B-82BF-E0EA34836D08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55442872" sldId="274"/>
            <ac:spMk id="30" creationId="{61707E60-CEC9-4661-AA82-69242EB4BDC3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55442872" sldId="274"/>
            <ac:spMk id="32" creationId="{8F035CD8-AE30-4146-96F2-036B0CE5E4F3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55442872" sldId="274"/>
            <ac:picMk id="4" creationId="{54FF769B-CD31-4FA0-BEAE-02719BEE128A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570094742" sldId="275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570094742" sldId="275"/>
            <ac:spMk id="2" creationId="{080D590F-C074-40D4-8EF3-8C40CE948D96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570094742" sldId="275"/>
            <ac:spMk id="3" creationId="{C191EDDA-6564-4EE5-8AD4-2D88CCF48A0B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570094742" sldId="275"/>
            <ac:spMk id="14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570094742" sldId="275"/>
            <ac:spMk id="16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570094742" sldId="275"/>
            <ac:spMk id="18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570094742" sldId="275"/>
            <ac:picMk id="5" creationId="{3070B810-FD65-44C3-9F31-5570E2B71455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3303226169" sldId="276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303226169" sldId="276"/>
            <ac:spMk id="2" creationId="{93021BE2-825D-493A-B0E7-CAD7B7F3DCDD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303226169" sldId="276"/>
            <ac:spMk id="3" creationId="{E79A799C-45DD-4C42-B81D-42A3BDC8B5BD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303226169" sldId="276"/>
            <ac:spMk id="36" creationId="{F13C74B1-5B17-4795-BED0-7140497B445A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303226169" sldId="276"/>
            <ac:spMk id="38" creationId="{D4974D33-8DC5-464E-8C6D-BE58F0669C17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3303226169" sldId="276"/>
            <ac:picMk id="4" creationId="{AE9075BA-19C6-4BEA-9709-E58082F0C8C0}"/>
          </ac:picMkLst>
        </pc:picChg>
      </pc:sldChg>
      <pc:sldChg chg="addSp delSp modSp mod setBg modClrScheme chgLayout">
        <pc:chgData name="Юлия Сергеевна Гордиенко" userId="S::gordienko@ekbschool1.ru::ca833697-8d02-4731-ba57-781f8efd8a42" providerId="AD" clId="Web-{DC6131D6-5AF4-4C65-AD7D-4E06BEE05F74}" dt="2021-10-24T17:44:11.520" v="17" actId="14100"/>
        <pc:sldMkLst>
          <pc:docMk/>
          <pc:sldMk cId="2734402392" sldId="277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4:06.989" v="16" actId="20577"/>
          <ac:spMkLst>
            <pc:docMk/>
            <pc:sldMk cId="2734402392" sldId="277"/>
            <ac:spMk id="2" creationId="{7264E198-82AD-44F5-8450-27BC4ECEC5C9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4:11.520" v="17" actId="14100"/>
          <ac:spMkLst>
            <pc:docMk/>
            <pc:sldMk cId="2734402392" sldId="277"/>
            <ac:spMk id="3" creationId="{4FCFE220-D83B-4877-AE4C-03C55307B0AB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21" creationId="{2B577FF9-3543-4875-815D-3D87BD8A2002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23" creationId="{F5569EEC-E12F-4856-B407-02B2813A4AA5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25" creationId="{CF860788-3A6A-45A3-B3F1-06F159665603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27" creationId="{DF1E3393-B852-4883-B778-ED3525112942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29" creationId="{39853D09-4205-4CC7-83EB-288E886AC9E4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31" creationId="{0D040B79-3E73-4A31-840D-D6B9C9FDFC46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33" creationId="{156C6AE5-3F8B-42AC-9EA4-1B686A11E93F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38" creationId="{3E443FD7-A66B-4AA0-872D-B088B9BC5F17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3:33.301" v="12"/>
          <ac:spMkLst>
            <pc:docMk/>
            <pc:sldMk cId="2734402392" sldId="277"/>
            <ac:spMk id="40" creationId="{C04BE0EF-3561-49B4-9A29-F283168A91C7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3:33.301" v="12"/>
          <ac:picMkLst>
            <pc:docMk/>
            <pc:sldMk cId="2734402392" sldId="277"/>
            <ac:picMk id="5" creationId="{2BEC1A4C-69C3-4BCB-8886-781C57A99D91}"/>
          </ac:picMkLst>
        </pc:picChg>
      </pc:sldChg>
      <pc:sldChg chg="addSp delSp modSp mod chgLayout">
        <pc:chgData name="Юлия Сергеевна Гордиенко" userId="S::gordienko@ekbschool1.ru::ca833697-8d02-4731-ba57-781f8efd8a42" providerId="AD" clId="Web-{DC6131D6-5AF4-4C65-AD7D-4E06BEE05F74}" dt="2021-10-24T17:46:15.805" v="47" actId="20577"/>
        <pc:sldMkLst>
          <pc:docMk/>
          <pc:sldMk cId="251025695" sldId="282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5:03.428" v="27" actId="14100"/>
          <ac:spMkLst>
            <pc:docMk/>
            <pc:sldMk cId="251025695" sldId="282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6:15.805" v="47" actId="20577"/>
          <ac:spMkLst>
            <pc:docMk/>
            <pc:sldMk cId="251025695" sldId="282"/>
            <ac:spMk id="3" creationId="{F5E36C58-FD75-4473-BF24-14734B6E9269}"/>
          </ac:spMkLst>
        </pc:spChg>
        <pc:spChg chg="del mod">
          <ac:chgData name="Юлия Сергеевна Гордиенко" userId="S::gordienko@ekbschool1.ru::ca833697-8d02-4731-ba57-781f8efd8a42" providerId="AD" clId="Web-{DC6131D6-5AF4-4C65-AD7D-4E06BEE05F74}" dt="2021-10-24T17:44:24.115" v="18"/>
          <ac:spMkLst>
            <pc:docMk/>
            <pc:sldMk cId="251025695" sldId="282"/>
            <ac:spMk id="15" creationId="{4F74D28C-3268-4E35-8EE1-D92CB4A85A7D}"/>
          </ac:spMkLst>
        </pc:spChg>
        <pc:spChg chg="add">
          <ac:chgData name="Юлия Сергеевна Гордиенко" userId="S::gordienko@ekbschool1.ru::ca833697-8d02-4731-ba57-781f8efd8a42" providerId="AD" clId="Web-{DC6131D6-5AF4-4C65-AD7D-4E06BEE05F74}" dt="2021-10-24T17:44:24.115" v="18"/>
          <ac:spMkLst>
            <pc:docMk/>
            <pc:sldMk cId="251025695" sldId="282"/>
            <ac:spMk id="20" creationId="{4F74D28C-3268-4E35-8EE1-D92CB4A85A7D}"/>
          </ac:spMkLst>
        </pc:spChg>
        <pc:picChg chg="mod ord">
          <ac:chgData name="Юлия Сергеевна Гордиенко" userId="S::gordienko@ekbschool1.ru::ca833697-8d02-4731-ba57-781f8efd8a42" providerId="AD" clId="Web-{DC6131D6-5AF4-4C65-AD7D-4E06BEE05F74}" dt="2021-10-24T17:44:24.115" v="18"/>
          <ac:picMkLst>
            <pc:docMk/>
            <pc:sldMk cId="251025695" sldId="282"/>
            <ac:picMk id="8" creationId="{672A56D7-214C-44CC-AAC2-B50E18700EEA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1256244026" sldId="283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1256244026" sldId="283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1256244026" sldId="283"/>
            <ac:spMk id="3" creationId="{F5E36C58-FD75-4473-BF24-14734B6E926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1256244026" sldId="283"/>
            <ac:spMk id="22" creationId="{04812C46-200A-4DEB-A05E-3ED6C68C2387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1256244026" sldId="283"/>
            <ac:spMk id="24" creationId="{D1EA859B-E555-4109-94F3-6700E046E008}"/>
          </ac:spMkLst>
        </pc:spChg>
        <pc:pic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picMkLst>
            <pc:docMk/>
            <pc:sldMk cId="1256244026" sldId="283"/>
            <ac:picMk id="5" creationId="{FB129A5A-5673-40FA-BF01-0BC42ED466AD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2503218839" sldId="285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503218839" sldId="285"/>
            <ac:spMk id="2" creationId="{62775CAC-CBAF-49B6-BB4A-DCE62FAF06B0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503218839" sldId="285"/>
            <ac:spMk id="35" creationId="{C3F1D911-2759-4A74-B085-C976EF7E1B68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503218839" sldId="285"/>
            <ac:spMk id="59" creationId="{04812C46-200A-4DEB-A05E-3ED6C68C2387}"/>
          </ac:spMkLst>
        </pc:spChg>
        <pc:graphicFrame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graphicFrameMkLst>
            <pc:docMk/>
            <pc:sldMk cId="2503218839" sldId="285"/>
            <ac:graphicFrameMk id="8" creationId="{CA111A1D-7EBA-422D-90C5-4F9FCD1FACA9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picMkLst>
            <pc:docMk/>
            <pc:sldMk cId="2503218839" sldId="285"/>
            <ac:picMk id="36" creationId="{399CB9A0-3890-4622-81B4-0BC4C1A67CB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3693412689" sldId="286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693412689" sldId="286"/>
            <ac:spMk id="2" creationId="{E9879E9B-ADE8-4EB4-A1E7-2397031D5FD6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693412689" sldId="286"/>
            <ac:spMk id="44" creationId="{1B15ED52-F352-441B-82BF-E0EA34836D08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693412689" sldId="286"/>
            <ac:spMk id="45" creationId="{61707E60-CEC9-4661-AA82-69242EB4BDC3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693412689" sldId="286"/>
            <ac:spMk id="46" creationId="{8F035CD8-AE30-4146-96F2-036B0CE5E4F3}"/>
          </ac:spMkLst>
        </pc:spChg>
        <pc:graphicFrame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graphicFrameMkLst>
            <pc:docMk/>
            <pc:sldMk cId="3693412689" sldId="286"/>
            <ac:graphicFrameMk id="30" creationId="{893375E7-BD4D-486D-B74D-77D701089286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picMkLst>
            <pc:docMk/>
            <pc:sldMk cId="3693412689" sldId="286"/>
            <ac:picMk id="17" creationId="{E0969831-88AD-4886-A898-0393453E2F2E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2000945950" sldId="287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000945950" sldId="287"/>
            <ac:spMk id="2" creationId="{ECFBFD89-E643-47F5-8B90-A8C6F7CA9896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000945950" sldId="287"/>
            <ac:spMk id="4" creationId="{157C0AB7-CEFD-4E58-80D9-5E7BA26E28F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00945950" sldId="287"/>
            <ac:spMk id="6" creationId="{9480F456-8EEE-43DE-AD3F-5DAF96426A8E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00945950" sldId="287"/>
            <ac:spMk id="16" creationId="{6B5E2835-4E47-45B3-9CFE-732FF7B05472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00945950" sldId="287"/>
            <ac:spMk id="18" creationId="{5B45AD5D-AA52-4F7B-9362-576A39AD9E09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00945950" sldId="287"/>
            <ac:spMk id="19" creationId="{AEDD7960-4866-4399-BEF6-DD1431AB4E34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00945950" sldId="287"/>
            <ac:spMk id="21" creationId="{55D4142C-5077-457F-A6AD-3FECFDB39685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00945950" sldId="287"/>
            <ac:spMk id="23" creationId="{7A5F0580-5EE9-419F-96EE-B6529EF6E7D0}"/>
          </ac:spMkLst>
        </pc:spChg>
        <pc:pic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picMkLst>
            <pc:docMk/>
            <pc:sldMk cId="2000945950" sldId="287"/>
            <ac:picMk id="5" creationId="{E071BB6C-E210-4238-A8F5-09D2483D20C9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2034282488" sldId="288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034282488" sldId="288"/>
            <ac:spMk id="2" creationId="{E3D2326C-7B29-43C8-8BF1-605057BE6561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2034282488" sldId="288"/>
            <ac:spMk id="3" creationId="{0C4DB819-58BD-4BCC-A485-C9B4B09F155F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34282488" sldId="288"/>
            <ac:spMk id="20" creationId="{F4155C20-3F0E-4576-8A0B-C345B62312DA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34282488" sldId="288"/>
            <ac:spMk id="24" creationId="{0BAEB82B-9A6B-4982-B56B-7529C6EA9A95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34282488" sldId="288"/>
            <ac:spMk id="26" creationId="{FC71CE45-EECF-4555-AD4B-1B3D0D5D1540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2034282488" sldId="288"/>
            <ac:spMk id="28" creationId="{53AA89D1-0C70-46BB-8E35-5722A4B18A78}"/>
          </ac:spMkLst>
        </pc:spChg>
        <pc:cxn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cxnSpMkLst>
            <pc:docMk/>
            <pc:sldMk cId="2034282488" sldId="288"/>
            <ac:cxnSpMk id="22" creationId="{56020367-4FD5-4596-8E10-C5F095CD8DBF}"/>
          </ac:cxnSpMkLst>
        </pc:cxnChg>
      </pc:sldChg>
      <pc:sldChg chg="modSp mod modClrScheme chgLayout">
        <pc:chgData name="Юлия Сергеевна Гордиенко" userId="S::gordienko@ekbschool1.ru::ca833697-8d02-4731-ba57-781f8efd8a42" providerId="AD" clId="Web-{DC6131D6-5AF4-4C65-AD7D-4E06BEE05F74}" dt="2021-10-24T17:40:54.187" v="1"/>
        <pc:sldMkLst>
          <pc:docMk/>
          <pc:sldMk cId="3561631371" sldId="289"/>
        </pc:sldMkLst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561631371" sldId="289"/>
            <ac:spMk id="2" creationId="{A071E699-961A-407A-82DF-0EA2D22CD2E2}"/>
          </ac:spMkLst>
        </pc:spChg>
        <pc:spChg chg="mod ord">
          <ac:chgData name="Юлия Сергеевна Гордиенко" userId="S::gordienko@ekbschool1.ru::ca833697-8d02-4731-ba57-781f8efd8a42" providerId="AD" clId="Web-{DC6131D6-5AF4-4C65-AD7D-4E06BEE05F74}" dt="2021-10-24T17:40:54.187" v="1"/>
          <ac:spMkLst>
            <pc:docMk/>
            <pc:sldMk cId="3561631371" sldId="289"/>
            <ac:spMk id="7" creationId="{2C051B14-6D8F-43CC-91E8-7C48B3689DDA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561631371" sldId="289"/>
            <ac:spMk id="17" creationId="{25E8815A-9407-4234-B08F-A1E49DCD7F37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561631371" sldId="289"/>
            <ac:spMk id="19" creationId="{AD72D4D1-076F-49D3-9889-EFC4F6D7CA66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k cId="3561631371" sldId="289"/>
            <ac:spMk id="21" creationId="{C9C56819-FD02-4626-ABF5-85C7463C990D}"/>
          </ac:spMkLst>
        </pc:spChg>
        <pc:pic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picMkLst>
            <pc:docMk/>
            <pc:sldMk cId="3561631371" sldId="289"/>
            <ac:picMk id="3" creationId="{3F32BC85-2C02-45C3-B220-F04A35D4D17F}"/>
          </ac:picMkLst>
        </pc:picChg>
      </pc:sldChg>
      <pc:sldMasterChg chg="modSp del delSldLayout modSldLayout">
        <pc:chgData name="Юлия Сергеевна Гордиенко" userId="S::gordienko@ekbschool1.ru::ca833697-8d02-4731-ba57-781f8efd8a42" providerId="AD" clId="Web-{DC6131D6-5AF4-4C65-AD7D-4E06BEE05F74}" dt="2021-10-24T17:40:54.187" v="1"/>
        <pc:sldMasterMkLst>
          <pc:docMk/>
          <pc:sldMasterMk cId="3306005905" sldId="2147483804"/>
        </pc:sldMasterMkLst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asterMk cId="3306005905" sldId="2147483804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asterMk cId="3306005905" sldId="2147483804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asterMk cId="3306005905" sldId="2147483804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asterMk cId="3306005905" sldId="2147483804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DC6131D6-5AF4-4C65-AD7D-4E06BEE05F74}" dt="2021-10-24T17:40:52.468" v="0"/>
          <ac:spMkLst>
            <pc:docMk/>
            <pc:sldMasterMk cId="3306005905" sldId="2147483804"/>
            <ac:spMk id="6" creationId="{00000000-0000-0000-0000-000000000000}"/>
          </ac:spMkLst>
        </pc:spChg>
        <pc:sldLayoutChg chg="modSp 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3251819087" sldId="2147483805"/>
          </pc:sldLayoutMkLst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251819087" sldId="214748380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251819087" sldId="2147483805"/>
              <ac:spMk id="3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1997561766" sldId="2147483806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3582040564" sldId="2147483807"/>
          </pc:sldLayoutMkLst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582040564" sldId="214748380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582040564" sldId="2147483807"/>
              <ac:spMk id="3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3500982392" sldId="2147483808"/>
          </pc:sldLayoutMkLst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500982392" sldId="2147483808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500982392" sldId="2147483808"/>
              <ac:spMk id="4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3045655004" sldId="2147483809"/>
          </pc:sldLayoutMkLst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045655004" sldId="214748380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045655004" sldId="2147483809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045655004" sldId="2147483809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045655004" sldId="2147483809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045655004" sldId="2147483809"/>
              <ac:spMk id="6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232564518" sldId="2147483810"/>
          </pc:sldLayoutMkLst>
        </pc:sldLayoutChg>
        <pc:sldLayoutChg chg="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3494468368" sldId="2147483811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1754648308" sldId="2147483812"/>
          </pc:sldLayoutMkLst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1754648308" sldId="2147483812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1754648308" sldId="2147483812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1754648308" sldId="2147483812"/>
              <ac:spMk id="4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3413468835" sldId="2147483813"/>
          </pc:sldLayoutMkLst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413468835" sldId="214748381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413468835" sldId="2147483813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413468835" sldId="2147483813"/>
              <ac:spMk id="4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3752338758" sldId="2147483814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3306005905" sldId="2147483804"/>
            <pc:sldLayoutMk cId="3399103715" sldId="2147483815"/>
          </pc:sldLayoutMkLst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399103715" sldId="214748381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DC6131D6-5AF4-4C65-AD7D-4E06BEE05F74}" dt="2021-10-24T17:40:52.468" v="0"/>
            <ac:spMkLst>
              <pc:docMk/>
              <pc:sldMasterMk cId="3306005905" sldId="2147483804"/>
              <pc:sldLayoutMk cId="3399103715" sldId="2147483815"/>
              <ac:spMk id="3" creationId="{00000000-0000-0000-0000-000000000000}"/>
            </ac:spMkLst>
          </pc:spChg>
        </pc:sldLayoutChg>
      </pc:sldMasterChg>
      <pc:sldMasterChg chg="add addSldLayout modSldLayout">
        <pc:chgData name="Юлия Сергеевна Гордиенко" userId="S::gordienko@ekbschool1.ru::ca833697-8d02-4731-ba57-781f8efd8a42" providerId="AD" clId="Web-{DC6131D6-5AF4-4C65-AD7D-4E06BEE05F74}" dt="2021-10-24T17:40:54.187" v="1"/>
        <pc:sldMasterMkLst>
          <pc:docMk/>
          <pc:sldMasterMk cId="4285138628" sldId="2147483816"/>
        </pc:sldMasterMkLst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2858203848" sldId="2147483817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1482874823" sldId="2147483818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95068124" sldId="2147483819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922721904" sldId="2147483820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2963657500" sldId="2147483821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514172856" sldId="2147483822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4230649250" sldId="2147483823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2085411238" sldId="2147483824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2085104224" sldId="2147483825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860351109" sldId="2147483826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DC6131D6-5AF4-4C65-AD7D-4E06BEE05F74}" dt="2021-10-24T17:40:54.187" v="1"/>
          <pc:sldLayoutMkLst>
            <pc:docMk/>
            <pc:sldMasterMk cId="4285138628" sldId="2147483816"/>
            <pc:sldLayoutMk cId="2999506532" sldId="2147483827"/>
          </pc:sldLayoutMkLst>
        </pc:sldLayoutChg>
      </pc:sldMasterChg>
    </pc:docChg>
  </pc:docChgLst>
  <pc:docChgLst>
    <pc:chgData name="Юлия Сергеевна Гордиенко" userId="S::gordienko@ekbschool1.ru::ca833697-8d02-4731-ba57-781f8efd8a42" providerId="AD" clId="Web-{FE29BE4C-4E6A-41F1-85EE-4EC6FDD6CFF9}"/>
    <pc:docChg chg="mod modSld addMainMaster delMainMaster modMainMaster setSldSz">
      <pc:chgData name="Юлия Сергеевна Гордиенко" userId="S::gordienko@ekbschool1.ru::ca833697-8d02-4731-ba57-781f8efd8a42" providerId="AD" clId="Web-{FE29BE4C-4E6A-41F1-85EE-4EC6FDD6CFF9}" dt="2021-10-24T17:30:24.378" v="11"/>
      <pc:docMkLst>
        <pc:docMk/>
      </pc:docMkLst>
      <pc:sldChg chg="addSp delSp modSp mod setBg addAnim delAnim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1351651579" sldId="256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1351651579" sldId="256"/>
            <ac:spMk id="2" creationId="{00000000-0000-0000-0000-000000000000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1351651579" sldId="256"/>
            <ac:spMk id="3" creationId="{00000000-0000-0000-0000-000000000000}"/>
          </ac:spMkLst>
        </pc:spChg>
        <pc:spChg chg="add del 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351651579" sldId="256"/>
            <ac:spMk id="7" creationId="{5A59F003-E00A-43F9-91DC-CC54E3B87466}"/>
          </ac:spMkLst>
        </pc:spChg>
        <pc:spChg chg="add del 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351651579" sldId="256"/>
            <ac:spMk id="8" creationId="{D74A4382-E3AD-430A-9A1F-DFA3E0E77A7D}"/>
          </ac:spMkLst>
        </pc:spChg>
        <pc:spChg chg="add del 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351651579" sldId="256"/>
            <ac:spMk id="10" creationId="{79F40191-0F44-4FD1-82CC-ACB507C14BE6}"/>
          </ac:spMkLst>
        </pc:spChg>
        <pc:spChg chg="add del">
          <ac:chgData name="Юлия Сергеевна Гордиенко" userId="S::gordienko@ekbschool1.ru::ca833697-8d02-4731-ba57-781f8efd8a42" providerId="AD" clId="Web-{FE29BE4C-4E6A-41F1-85EE-4EC6FDD6CFF9}" dt="2021-10-24T17:28:20.063" v="5"/>
          <ac:spMkLst>
            <pc:docMk/>
            <pc:sldMk cId="1351651579" sldId="256"/>
            <ac:spMk id="12" creationId="{F1611BA9-268A-49A6-84F8-FC91536686E4}"/>
          </ac:spMkLst>
        </pc:spChg>
        <pc:spChg chg="add del">
          <ac:chgData name="Юлия Сергеевна Гордиенко" userId="S::gordienko@ekbschool1.ru::ca833697-8d02-4731-ba57-781f8efd8a42" providerId="AD" clId="Web-{FE29BE4C-4E6A-41F1-85EE-4EC6FDD6CFF9}" dt="2021-10-24T17:28:20.063" v="5"/>
          <ac:spMkLst>
            <pc:docMk/>
            <pc:sldMk cId="1351651579" sldId="256"/>
            <ac:spMk id="17" creationId="{E20EB187-900F-4AF5-813B-101456D9FD39}"/>
          </ac:spMkLst>
        </pc:spChg>
        <pc:spChg chg="add del">
          <ac:chgData name="Юлия Сергеевна Гордиенко" userId="S::gordienko@ekbschool1.ru::ca833697-8d02-4731-ba57-781f8efd8a42" providerId="AD" clId="Web-{FE29BE4C-4E6A-41F1-85EE-4EC6FDD6CFF9}" dt="2021-10-24T17:28:20.063" v="5"/>
          <ac:spMkLst>
            <pc:docMk/>
            <pc:sldMk cId="1351651579" sldId="256"/>
            <ac:spMk id="19" creationId="{1825D5AF-D278-4D9A-A4F5-A1A1D3507636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1351651579" sldId="256"/>
            <ac:picMk id="4" creationId="{8FEDB54B-DCD4-4A4C-9A42-E00514D8AD30}"/>
          </ac:picMkLst>
        </pc:picChg>
      </pc:sldChg>
      <pc:sldChg chg="modSp mod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1706052092" sldId="258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1706052092" sldId="258"/>
            <ac:spMk id="2" creationId="{0DA51B68-8F10-4B0C-B21F-59EF9B322771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1706052092" sldId="258"/>
            <ac:spMk id="3" creationId="{3B849A20-AC88-4BBC-901D-12BA5ADB38F1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706052092" sldId="258"/>
            <ac:spMk id="49" creationId="{7C432AFE-B3D2-4BFF-BF8F-96C27AFF1AC7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706052092" sldId="258"/>
            <ac:spMk id="51" creationId="{AF2F604E-43BE-4DC3-B983-E071523364F8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706052092" sldId="258"/>
            <ac:spMk id="53" creationId="{08C9B587-E65E-4B52-B37C-ABEBB6E87928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1706052092" sldId="258"/>
            <ac:picMk id="24" creationId="{32D8811D-CDA4-4313-9705-AF675FD4F5CC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395411872" sldId="259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95411872" sldId="259"/>
            <ac:spMk id="3" creationId="{4412E975-E48C-4073-81F7-874897D5A402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95411872" sldId="259"/>
            <ac:spMk id="5" creationId="{081885AA-B87D-4D74-9627-DA4E0260B8AC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95411872" sldId="259"/>
            <ac:spMk id="23" creationId="{4E1BEB12-92AF-4445-98AD-4C7756E7C93B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95411872" sldId="259"/>
            <ac:spMk id="25" creationId="{D0522C2C-7B5C-48A7-A969-03941E5D2E76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95411872" sldId="259"/>
            <ac:spMk id="27" creationId="{9C682A1A-5B2D-4111-BBD6-620165633E5B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95411872" sldId="259"/>
            <ac:spMk id="29" creationId="{D6EE29F2-D77F-4BD0-A20B-334D316A1C9D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95411872" sldId="259"/>
            <ac:spMk id="31" creationId="{22D09ED2-868F-42C6-866E-F92E0CEF314F}"/>
          </ac:spMkLst>
        </pc:spChg>
      </pc:sldChg>
      <pc:sldChg chg="modSp mod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3685497866" sldId="262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685497866" sldId="262"/>
            <ac:spMk id="2" creationId="{23BEF406-B7BE-43F5-8089-57FFDD28B153}"/>
          </ac:spMkLst>
        </pc:spChg>
        <pc:graphicFrame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graphicFrameMkLst>
            <pc:docMk/>
            <pc:sldMk cId="3685497866" sldId="262"/>
            <ac:graphicFrameMk id="40" creationId="{63F9D900-9664-4712-9926-3979760915DD}"/>
          </ac:graphicFrameMkLst>
        </pc:graphicFrame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3685497866" sldId="262"/>
            <ac:picMk id="4" creationId="{C79B8CA3-737B-496E-AADB-F67B40D323A2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717276203" sldId="264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717276203" sldId="264"/>
            <ac:spMk id="2" creationId="{3163798C-C6DE-4ABF-95A2-359002CB8553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717276203" sldId="264"/>
            <ac:spMk id="3" creationId="{B0C06547-14A2-44BF-AACF-71E2BCE91FD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717276203" sldId="264"/>
            <ac:spMk id="29" creationId="{C1DD1A8A-57D5-4A81-AD04-532B043C5611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717276203" sldId="264"/>
            <ac:spMk id="31" creationId="{007891EC-4501-44ED-A8C8-B11B6DB767AB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717276203" sldId="264"/>
            <ac:picMk id="25" creationId="{B1627FED-2603-4B8E-A2BF-98360B69B15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400481687" sldId="265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400481687" sldId="265"/>
            <ac:spMk id="2" creationId="{A0297C39-C47A-477C-86E4-6336D732BB50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400481687" sldId="265"/>
            <ac:spMk id="3" creationId="{3E620E5F-E733-45BA-B919-0C331AA7FC4E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400481687" sldId="265"/>
            <ac:spMk id="5" creationId="{DA75CEEE-B2C5-494C-86A5-76ED2EB7B9CE}"/>
          </ac:spMkLst>
        </pc:spChg>
        <pc:pic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picMkLst>
            <pc:docMk/>
            <pc:sldMk cId="2400481687" sldId="265"/>
            <ac:picMk id="7" creationId="{6607C71B-E525-48A8-9DB3-3E71CD1C249B}"/>
          </ac:picMkLst>
        </pc:picChg>
        <pc:pic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picMkLst>
            <pc:docMk/>
            <pc:sldMk cId="2400481687" sldId="265"/>
            <ac:picMk id="8" creationId="{BD5F402A-9C9A-4EDF-B758-01B41BCEB28A}"/>
          </ac:picMkLst>
        </pc:picChg>
      </pc:sldChg>
      <pc:sldChg chg="modSp mod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3870115942" sldId="266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870115942" sldId="266"/>
            <ac:spMk id="2" creationId="{230B900B-0E9A-4155-88F7-2AF249D3DBCD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870115942" sldId="266"/>
            <ac:spMk id="25" creationId="{C5E6CFF1-2F42-4E10-9A97-F116F46F53FE}"/>
          </ac:spMkLst>
        </pc:spChg>
        <pc:graphicFrame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graphicFrameMkLst>
            <pc:docMk/>
            <pc:sldMk cId="3870115942" sldId="266"/>
            <ac:graphicFrameMk id="16" creationId="{5550DC98-7DFC-43D9-A507-96435A208150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picMkLst>
            <pc:docMk/>
            <pc:sldMk cId="3870115942" sldId="266"/>
            <ac:picMk id="5" creationId="{CABDE1BE-4284-4F0C-9987-5B92B6C7AD9B}"/>
          </ac:picMkLst>
        </pc:picChg>
        <pc:cxn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cxnSpMkLst>
            <pc:docMk/>
            <pc:sldMk cId="3870115942" sldId="266"/>
            <ac:cxnSpMk id="30" creationId="{67182200-4859-4C8D-BCBB-55B245C28BA3}"/>
          </ac:cxnSpMkLst>
        </pc:cxn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3389376434" sldId="267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389376434" sldId="267"/>
            <ac:spMk id="2" creationId="{276585DC-6EDB-4FF7-A10F-63DF5F749CB4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389376434" sldId="267"/>
            <ac:spMk id="3" creationId="{F9884332-E0DC-4533-BF1E-5911317DB337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389376434" sldId="267"/>
            <ac:spMk id="4" creationId="{68341029-A496-4F1C-99CC-44C15FE349BB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389376434" sldId="267"/>
            <ac:spMk id="28" creationId="{D009D6D5-DAC2-4A8B-A17A-E206B9012D09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3389376434" sldId="267"/>
            <ac:picMk id="7" creationId="{1C5EE601-BEF8-43C9-9200-1A50F094C015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3587295359" sldId="268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587295359" sldId="268"/>
            <ac:spMk id="2" creationId="{AD43A897-BD58-46C3-B041-B524542AD33E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587295359" sldId="268"/>
            <ac:spMk id="3" creationId="{39682B9C-5915-406E-B6FB-15454FE1EAA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587295359" sldId="268"/>
            <ac:spMk id="27" creationId="{79BB35BC-D5C2-4C8B-A22A-A71E6191913B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3587295359" sldId="268"/>
            <ac:picMk id="4" creationId="{638307C1-9C36-4EAD-B2F2-EBB6758E6A06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628587630" sldId="269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628587630" sldId="269"/>
            <ac:spMk id="2" creationId="{E959509E-974F-446A-9FA3-2939F38A5042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628587630" sldId="269"/>
            <ac:spMk id="3" creationId="{419A5C89-9D8C-443F-A576-98EAE2E971CC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628587630" sldId="269"/>
            <ac:spMk id="24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628587630" sldId="269"/>
            <ac:spMk id="26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628587630" sldId="269"/>
            <ac:spMk id="28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2628587630" sldId="269"/>
            <ac:picMk id="5" creationId="{C87E122D-2AAA-461A-AB72-1F47392CD4EF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1332055256" sldId="270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1332055256" sldId="270"/>
            <ac:spMk id="2" creationId="{33BF64AF-D16A-4CFB-AB05-5B5AC9E25487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1332055256" sldId="270"/>
            <ac:spMk id="3" creationId="{2F2ABFBA-82CC-49D8-91CB-53FE9754E8B2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332055256" sldId="270"/>
            <ac:spMk id="20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332055256" sldId="270"/>
            <ac:spMk id="22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332055256" sldId="270"/>
            <ac:spMk id="24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1332055256" sldId="270"/>
            <ac:picMk id="5" creationId="{8FF727D6-0CBB-4A08-BE5B-714C68EE249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613025472" sldId="271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613025472" sldId="271"/>
            <ac:spMk id="2" creationId="{B4AA1B88-8870-4285-AA26-C6B7011472D5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613025472" sldId="271"/>
            <ac:spMk id="3" creationId="{851A8512-8FFE-4552-BDBE-517F12E46E65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613025472" sldId="271"/>
            <ac:spMk id="12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613025472" sldId="271"/>
            <ac:spMk id="14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613025472" sldId="271"/>
            <ac:spMk id="16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2613025472" sldId="271"/>
            <ac:picMk id="4" creationId="{1B1DAC22-D960-49BE-9764-9131B30507CD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694311307" sldId="272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694311307" sldId="272"/>
            <ac:spMk id="2" creationId="{3287D7DE-D2C5-4ADC-8F74-3513EAC41B25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694311307" sldId="272"/>
            <ac:spMk id="3" creationId="{D10A159E-3557-42CD-A7C4-3AF6693FEAEE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694311307" sldId="272"/>
            <ac:spMk id="16" creationId="{C681C32C-7AFC-4BB3-9088-65CBDFC5D1C2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694311307" sldId="272"/>
            <ac:spMk id="18" creationId="{199C0ED0-69DE-4C31-A5CF-E2A46FD30226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694311307" sldId="272"/>
            <ac:spMk id="20" creationId="{8D42B8BD-40AF-488E-8A79-D7256C917229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694311307" sldId="272"/>
            <ac:picMk id="4" creationId="{7CFBEB9D-12CA-42B9-B01E-D832A6BB1B17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996513990" sldId="273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996513990" sldId="273"/>
            <ac:spMk id="2" creationId="{E79371EA-1F6B-4F8A-B79C-1FC633A514FD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996513990" sldId="273"/>
            <ac:spMk id="3" creationId="{C0D2326F-C406-4B13-9A9A-07B444242CA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996513990" sldId="273"/>
            <ac:spMk id="4" creationId="{74C82F69-1C07-4481-946A-C2D9DF78FFD7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996513990" sldId="273"/>
            <ac:spMk id="17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996513990" sldId="273"/>
            <ac:spMk id="19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996513990" sldId="273"/>
            <ac:spMk id="21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2996513990" sldId="273"/>
            <ac:picMk id="5" creationId="{687A9A8A-F3E1-4893-ADCF-01BB1AACF664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55442872" sldId="274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55442872" sldId="274"/>
            <ac:spMk id="2" creationId="{B345BE83-623B-457D-8C61-E6E0A963300D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55442872" sldId="274"/>
            <ac:spMk id="3" creationId="{1C806CA8-73B7-4BB4-BC3F-78046297B7D2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55442872" sldId="274"/>
            <ac:spMk id="28" creationId="{1B15ED52-F352-441B-82BF-E0EA34836D08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55442872" sldId="274"/>
            <ac:spMk id="30" creationId="{61707E60-CEC9-4661-AA82-69242EB4BDC3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55442872" sldId="274"/>
            <ac:spMk id="32" creationId="{8F035CD8-AE30-4146-96F2-036B0CE5E4F3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55442872" sldId="274"/>
            <ac:picMk id="4" creationId="{54FF769B-CD31-4FA0-BEAE-02719BEE128A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570094742" sldId="275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570094742" sldId="275"/>
            <ac:spMk id="2" creationId="{080D590F-C074-40D4-8EF3-8C40CE948D96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570094742" sldId="275"/>
            <ac:spMk id="3" creationId="{C191EDDA-6564-4EE5-8AD4-2D88CCF48A0B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570094742" sldId="275"/>
            <ac:spMk id="14" creationId="{3AFE8227-C443-417B-BA91-520EB1EF455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570094742" sldId="275"/>
            <ac:spMk id="16" creationId="{907741FC-B544-4A6E-B831-6789D042333D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570094742" sldId="275"/>
            <ac:spMk id="18" creationId="{3F0BE7ED-7814-4273-B18A-F26CC0380380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570094742" sldId="275"/>
            <ac:picMk id="5" creationId="{3070B810-FD65-44C3-9F31-5570E2B71455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3303226169" sldId="276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303226169" sldId="276"/>
            <ac:spMk id="2" creationId="{93021BE2-825D-493A-B0E7-CAD7B7F3DCDD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303226169" sldId="276"/>
            <ac:spMk id="3" creationId="{E79A799C-45DD-4C42-B81D-42A3BDC8B5BD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303226169" sldId="276"/>
            <ac:spMk id="36" creationId="{F13C74B1-5B17-4795-BED0-7140497B445A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303226169" sldId="276"/>
            <ac:spMk id="38" creationId="{D4974D33-8DC5-464E-8C6D-BE58F0669C17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3303226169" sldId="276"/>
            <ac:picMk id="4" creationId="{AE9075BA-19C6-4BEA-9709-E58082F0C8C0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734402392" sldId="277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734402392" sldId="277"/>
            <ac:spMk id="2" creationId="{7264E198-82AD-44F5-8450-27BC4ECEC5C9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734402392" sldId="277"/>
            <ac:spMk id="3" creationId="{4FCFE220-D83B-4877-AE4C-03C55307B0AB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734402392" sldId="277"/>
            <ac:spMk id="21" creationId="{2B577FF9-3543-4875-815D-3D87BD8A2002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734402392" sldId="277"/>
            <ac:spMk id="23" creationId="{F5569EEC-E12F-4856-B407-02B2813A4AA5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734402392" sldId="277"/>
            <ac:spMk id="25" creationId="{CF860788-3A6A-45A3-B3F1-06F159665603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734402392" sldId="277"/>
            <ac:spMk id="27" creationId="{DF1E3393-B852-4883-B778-ED3525112942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734402392" sldId="277"/>
            <ac:spMk id="29" creationId="{39853D09-4205-4CC7-83EB-288E886AC9E4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734402392" sldId="277"/>
            <ac:spMk id="31" creationId="{0D040B79-3E73-4A31-840D-D6B9C9FDFC46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734402392" sldId="277"/>
            <ac:spMk id="33" creationId="{156C6AE5-3F8B-42AC-9EA4-1B686A11E93F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2734402392" sldId="277"/>
            <ac:picMk id="5" creationId="{2BEC1A4C-69C3-4BCB-8886-781C57A99D91}"/>
          </ac:picMkLst>
        </pc:picChg>
      </pc:sldChg>
      <pc:sldChg chg="modSp mod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51025695" sldId="282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51025695" sldId="282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51025695" sldId="282"/>
            <ac:spMk id="3" creationId="{F5E36C58-FD75-4473-BF24-14734B6E926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51025695" sldId="282"/>
            <ac:spMk id="15" creationId="{4F74D28C-3268-4E35-8EE1-D92CB4A85A7D}"/>
          </ac:spMkLst>
        </pc:spChg>
        <pc:pic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picMkLst>
            <pc:docMk/>
            <pc:sldMk cId="251025695" sldId="282"/>
            <ac:picMk id="8" creationId="{672A56D7-214C-44CC-AAC2-B50E18700EEA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1256244026" sldId="283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1256244026" sldId="283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1256244026" sldId="283"/>
            <ac:spMk id="3" creationId="{F5E36C58-FD75-4473-BF24-14734B6E926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256244026" sldId="283"/>
            <ac:spMk id="22" creationId="{04812C46-200A-4DEB-A05E-3ED6C68C2387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1256244026" sldId="283"/>
            <ac:spMk id="24" creationId="{D1EA859B-E555-4109-94F3-6700E046E008}"/>
          </ac:spMkLst>
        </pc:spChg>
        <pc:pic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picMkLst>
            <pc:docMk/>
            <pc:sldMk cId="1256244026" sldId="283"/>
            <ac:picMk id="5" creationId="{FB129A5A-5673-40FA-BF01-0BC42ED466AD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503218839" sldId="285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503218839" sldId="285"/>
            <ac:spMk id="2" creationId="{62775CAC-CBAF-49B6-BB4A-DCE62FAF06B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503218839" sldId="285"/>
            <ac:spMk id="35" creationId="{C3F1D911-2759-4A74-B085-C976EF7E1B68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503218839" sldId="285"/>
            <ac:spMk id="59" creationId="{04812C46-200A-4DEB-A05E-3ED6C68C2387}"/>
          </ac:spMkLst>
        </pc:spChg>
        <pc:graphicFrame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graphicFrameMkLst>
            <pc:docMk/>
            <pc:sldMk cId="2503218839" sldId="285"/>
            <ac:graphicFrameMk id="8" creationId="{CA111A1D-7EBA-422D-90C5-4F9FCD1FACA9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picMkLst>
            <pc:docMk/>
            <pc:sldMk cId="2503218839" sldId="285"/>
            <ac:picMk id="36" creationId="{399CB9A0-3890-4622-81B4-0BC4C1A67CB3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3693412689" sldId="286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693412689" sldId="286"/>
            <ac:spMk id="2" creationId="{E9879E9B-ADE8-4EB4-A1E7-2397031D5FD6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693412689" sldId="286"/>
            <ac:spMk id="44" creationId="{1B15ED52-F352-441B-82BF-E0EA34836D08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693412689" sldId="286"/>
            <ac:spMk id="45" creationId="{61707E60-CEC9-4661-AA82-69242EB4BDC3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693412689" sldId="286"/>
            <ac:spMk id="46" creationId="{8F035CD8-AE30-4146-96F2-036B0CE5E4F3}"/>
          </ac:spMkLst>
        </pc:spChg>
        <pc:graphicFrame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graphicFrameMkLst>
            <pc:docMk/>
            <pc:sldMk cId="3693412689" sldId="286"/>
            <ac:graphicFrameMk id="30" creationId="{893375E7-BD4D-486D-B74D-77D701089286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picMkLst>
            <pc:docMk/>
            <pc:sldMk cId="3693412689" sldId="286"/>
            <ac:picMk id="17" creationId="{E0969831-88AD-4886-A898-0393453E2F2E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000945950" sldId="287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000945950" sldId="287"/>
            <ac:spMk id="2" creationId="{ECFBFD89-E643-47F5-8B90-A8C6F7CA9896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000945950" sldId="287"/>
            <ac:spMk id="4" creationId="{157C0AB7-CEFD-4E58-80D9-5E7BA26E28F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00945950" sldId="287"/>
            <ac:spMk id="6" creationId="{9480F456-8EEE-43DE-AD3F-5DAF96426A8E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00945950" sldId="287"/>
            <ac:spMk id="16" creationId="{6B5E2835-4E47-45B3-9CFE-732FF7B05472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00945950" sldId="287"/>
            <ac:spMk id="18" creationId="{5B45AD5D-AA52-4F7B-9362-576A39AD9E09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00945950" sldId="287"/>
            <ac:spMk id="19" creationId="{AEDD7960-4866-4399-BEF6-DD1431AB4E34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00945950" sldId="287"/>
            <ac:spMk id="21" creationId="{55D4142C-5077-457F-A6AD-3FECFDB39685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00945950" sldId="287"/>
            <ac:spMk id="23" creationId="{7A5F0580-5EE9-419F-96EE-B6529EF6E7D0}"/>
          </ac:spMkLst>
        </pc:spChg>
        <pc:pic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picMkLst>
            <pc:docMk/>
            <pc:sldMk cId="2000945950" sldId="287"/>
            <ac:picMk id="5" creationId="{E071BB6C-E210-4238-A8F5-09D2483D20C9}"/>
          </ac:picMkLst>
        </pc:pic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2034282488" sldId="288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034282488" sldId="288"/>
            <ac:spMk id="2" creationId="{E3D2326C-7B29-43C8-8BF1-605057BE6561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2034282488" sldId="288"/>
            <ac:spMk id="3" creationId="{0C4DB819-58BD-4BCC-A485-C9B4B09F155F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34282488" sldId="288"/>
            <ac:spMk id="20" creationId="{F4155C20-3F0E-4576-8A0B-C345B62312DA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34282488" sldId="288"/>
            <ac:spMk id="24" creationId="{0BAEB82B-9A6B-4982-B56B-7529C6EA9A95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34282488" sldId="288"/>
            <ac:spMk id="26" creationId="{FC71CE45-EECF-4555-AD4B-1B3D0D5D154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2034282488" sldId="288"/>
            <ac:spMk id="28" creationId="{53AA89D1-0C70-46BB-8E35-5722A4B18A78}"/>
          </ac:spMkLst>
        </pc:spChg>
        <pc:cxn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cxnSpMkLst>
            <pc:docMk/>
            <pc:sldMk cId="2034282488" sldId="288"/>
            <ac:cxnSpMk id="22" creationId="{56020367-4FD5-4596-8E10-C5F095CD8DBF}"/>
          </ac:cxnSpMkLst>
        </pc:cxnChg>
      </pc:sldChg>
      <pc:sldChg chg="modSp mod modClrScheme chgLayout">
        <pc:chgData name="Юлия Сергеевна Гордиенко" userId="S::gordienko@ekbschool1.ru::ca833697-8d02-4731-ba57-781f8efd8a42" providerId="AD" clId="Web-{FE29BE4C-4E6A-41F1-85EE-4EC6FDD6CFF9}" dt="2021-10-24T17:30:24.378" v="11"/>
        <pc:sldMkLst>
          <pc:docMk/>
          <pc:sldMk cId="3561631371" sldId="289"/>
        </pc:sldMkLst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561631371" sldId="289"/>
            <ac:spMk id="2" creationId="{A071E699-961A-407A-82DF-0EA2D22CD2E2}"/>
          </ac:spMkLst>
        </pc:spChg>
        <pc:spChg chg="mod ord">
          <ac:chgData name="Юлия Сергеевна Гордиенко" userId="S::gordienko@ekbschool1.ru::ca833697-8d02-4731-ba57-781f8efd8a42" providerId="AD" clId="Web-{FE29BE4C-4E6A-41F1-85EE-4EC6FDD6CFF9}" dt="2021-10-24T17:30:24.378" v="11"/>
          <ac:spMkLst>
            <pc:docMk/>
            <pc:sldMk cId="3561631371" sldId="289"/>
            <ac:spMk id="7" creationId="{2C051B14-6D8F-43CC-91E8-7C48B3689DDA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561631371" sldId="289"/>
            <ac:spMk id="17" creationId="{25E8815A-9407-4234-B08F-A1E49DCD7F37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561631371" sldId="289"/>
            <ac:spMk id="19" creationId="{AD72D4D1-076F-49D3-9889-EFC4F6D7CA66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k cId="3561631371" sldId="289"/>
            <ac:spMk id="21" creationId="{C9C56819-FD02-4626-ABF5-85C7463C990D}"/>
          </ac:spMkLst>
        </pc:spChg>
        <pc:pic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picMkLst>
            <pc:docMk/>
            <pc:sldMk cId="3561631371" sldId="289"/>
            <ac:picMk id="3" creationId="{3F32BC85-2C02-45C3-B220-F04A35D4D17F}"/>
          </ac:picMkLst>
        </pc:picChg>
      </pc:sldChg>
      <pc:sldMasterChg chg="modSp del delSldLayout modSldLayout">
        <pc:chgData name="Юлия Сергеевна Гордиенко" userId="S::gordienko@ekbschool1.ru::ca833697-8d02-4731-ba57-781f8efd8a42" providerId="AD" clId="Web-{FE29BE4C-4E6A-41F1-85EE-4EC6FDD6CFF9}" dt="2021-10-24T17:29:24.455" v="7"/>
        <pc:sldMasterMkLst>
          <pc:docMk/>
          <pc:sldMasterMk cId="1737688878" sldId="2147483696"/>
        </pc:sldMasterMkLst>
        <pc:spChg chg="mod">
          <ac:chgData name="Юлия Сергеевна Гордиенко" userId="S::gordienko@ekbschool1.ru::ca833697-8d02-4731-ba57-781f8efd8a42" providerId="AD" clId="Web-{FE29BE4C-4E6A-41F1-85EE-4EC6FDD6CFF9}" dt="2021-10-24T17:29:22.455" v="6"/>
          <ac:spMkLst>
            <pc:docMk/>
            <pc:sldMasterMk cId="1737688878" sldId="2147483696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29:22.455" v="6"/>
          <ac:spMkLst>
            <pc:docMk/>
            <pc:sldMasterMk cId="1737688878" sldId="2147483696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29:22.455" v="6"/>
          <ac:spMkLst>
            <pc:docMk/>
            <pc:sldMasterMk cId="1737688878" sldId="2147483696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29:22.455" v="6"/>
          <ac:spMkLst>
            <pc:docMk/>
            <pc:sldMasterMk cId="1737688878" sldId="2147483696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29:22.455" v="6"/>
          <ac:spMkLst>
            <pc:docMk/>
            <pc:sldMasterMk cId="1737688878" sldId="2147483696"/>
            <ac:spMk id="6" creationId="{00000000-0000-0000-0000-000000000000}"/>
          </ac:spMkLst>
        </pc:spChg>
        <pc:sldLayoutChg chg="modSp 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3603212595" sldId="2147483697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3603212595" sldId="214748369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3603212595" sldId="2147483697"/>
              <ac:spMk id="3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350683396" sldId="2147483698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1726166451" sldId="2147483699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1726166451" sldId="214748369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1726166451" sldId="2147483699"/>
              <ac:spMk id="3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3169144017" sldId="2147483700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3169144017" sldId="2147483700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3169144017" sldId="2147483700"/>
              <ac:spMk id="4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2391603828" sldId="2147483701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2391603828" sldId="214748370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2391603828" sldId="2147483701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2391603828" sldId="2147483701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2391603828" sldId="2147483701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2391603828" sldId="2147483701"/>
              <ac:spMk id="6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2020284325" sldId="2147483702"/>
          </pc:sldLayoutMkLst>
        </pc:sldLayoutChg>
        <pc:sldLayoutChg chg="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4003784502" sldId="2147483703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2607201080" sldId="2147483704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2607201080" sldId="2147483704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2607201080" sldId="2147483704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2607201080" sldId="2147483704"/>
              <ac:spMk id="4" creationId="{00000000-0000-0000-0000-000000000000}"/>
            </ac:spMkLst>
          </pc:spChg>
        </pc:sldLayoutChg>
        <pc:sldLayoutChg chg="modSp 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731026706" sldId="2147483705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731026706" sldId="2147483705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731026706" sldId="2147483705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731026706" sldId="2147483705"/>
              <ac:spMk id="4" creationId="{00000000-0000-0000-0000-000000000000}"/>
            </ac:spMkLst>
          </pc:spChg>
        </pc:sldLayoutChg>
        <pc:sldLayoutChg chg="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1763079982" sldId="2147483706"/>
          </pc:sldLayoutMkLst>
        </pc:sldLayoutChg>
        <pc:sldLayoutChg chg="modSp del">
          <pc:chgData name="Юлия Сергеевна Гордиенко" userId="S::gordienko@ekbschool1.ru::ca833697-8d02-4731-ba57-781f8efd8a42" providerId="AD" clId="Web-{FE29BE4C-4E6A-41F1-85EE-4EC6FDD6CFF9}" dt="2021-10-24T17:29:24.455" v="7"/>
          <pc:sldLayoutMkLst>
            <pc:docMk/>
            <pc:sldMasterMk cId="1737688878" sldId="2147483696"/>
            <pc:sldLayoutMk cId="423473222" sldId="2147483707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423473222" sldId="214748370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29:22.455" v="6"/>
            <ac:spMkLst>
              <pc:docMk/>
              <pc:sldMasterMk cId="1737688878" sldId="2147483696"/>
              <pc:sldLayoutMk cId="423473222" sldId="2147483707"/>
              <ac:spMk id="3" creationId="{00000000-0000-0000-0000-000000000000}"/>
            </ac:spMkLst>
          </pc:spChg>
        </pc:sldLayoutChg>
      </pc:sldMasterChg>
      <pc:sldMasterChg chg="modSp add del addSldLayout delSldLayout modSldLayout">
        <pc:chgData name="Юлия Сергеевна Гордиенко" userId="S::gordienko@ekbschool1.ru::ca833697-8d02-4731-ba57-781f8efd8a42" providerId="AD" clId="Web-{FE29BE4C-4E6A-41F1-85EE-4EC6FDD6CFF9}" dt="2021-10-24T17:30:24.378" v="11"/>
        <pc:sldMasterMkLst>
          <pc:docMk/>
          <pc:sldMasterMk cId="1847176978" sldId="2147483708"/>
        </pc:sldMasterMkLst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asterMk cId="1847176978" sldId="2147483708"/>
            <ac:spMk id="2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asterMk cId="1847176978" sldId="2147483708"/>
            <ac:spMk id="3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asterMk cId="1847176978" sldId="2147483708"/>
            <ac:spMk id="4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asterMk cId="1847176978" sldId="2147483708"/>
            <ac:spMk id="5" creationId="{00000000-0000-0000-0000-000000000000}"/>
          </ac:spMkLst>
        </pc:spChg>
        <pc:spChg chg="mod">
          <ac:chgData name="Юлия Сергеевна Гордиенко" userId="S::gordienko@ekbschool1.ru::ca833697-8d02-4731-ba57-781f8efd8a42" providerId="AD" clId="Web-{FE29BE4C-4E6A-41F1-85EE-4EC6FDD6CFF9}" dt="2021-10-24T17:30:22.128" v="10"/>
          <ac:spMkLst>
            <pc:docMk/>
            <pc:sldMasterMk cId="1847176978" sldId="2147483708"/>
            <ac:spMk id="6" creationId="{00000000-0000-0000-0000-000000000000}"/>
          </ac:spMkLst>
        </pc:spChg>
        <pc:sldLayoutChg chg="modSp 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1884696522" sldId="2147483709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1884696522" sldId="214748370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1884696522" sldId="2147483709"/>
              <ac:spMk id="3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271807031" sldId="2147483710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2879667590" sldId="2147483711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2879667590" sldId="2147483711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2879667590" sldId="2147483711"/>
              <ac:spMk id="3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200122031" sldId="2147483712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200122031" sldId="2147483712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200122031" sldId="2147483712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346151032" sldId="2147483713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346151032" sldId="2147483713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346151032" sldId="2147483713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346151032" sldId="2147483713"/>
              <ac:spMk id="4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346151032" sldId="2147483713"/>
              <ac:spMk id="5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346151032" sldId="2147483713"/>
              <ac:spMk id="6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736498643" sldId="2147483714"/>
          </pc:sldLayoutMkLst>
        </pc:sldLayoutChg>
        <pc:sldLayoutChg chg="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2518203629" sldId="2147483715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2225015813" sldId="2147483716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2225015813" sldId="2147483716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2225015813" sldId="2147483716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2225015813" sldId="2147483716"/>
              <ac:spMk id="4" creationId="{00000000-0000-0000-0000-000000000000}"/>
            </ac:spMkLst>
          </pc:spChg>
        </pc:sldLayoutChg>
        <pc:sldLayoutChg chg="modSp 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3842723969" sldId="2147483717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3842723969" sldId="2147483717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3842723969" sldId="2147483717"/>
              <ac:spMk id="3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3842723969" sldId="2147483717"/>
              <ac:spMk id="4" creationId="{00000000-0000-0000-0000-000000000000}"/>
            </ac:spMkLst>
          </pc:spChg>
        </pc:sldLayoutChg>
        <pc:sldLayoutChg chg="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2627792845" sldId="2147483718"/>
          </pc:sldLayoutMkLst>
        </pc:sldLayoutChg>
        <pc:sldLayoutChg chg="modSp add del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1847176978" sldId="2147483708"/>
            <pc:sldLayoutMk cId="1362769937" sldId="2147483719"/>
          </pc:sldLayoutMkLst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1362769937" sldId="2147483719"/>
              <ac:spMk id="2" creationId="{00000000-0000-0000-0000-000000000000}"/>
            </ac:spMkLst>
          </pc:spChg>
          <pc:spChg chg="mod">
            <ac:chgData name="Юлия Сергеевна Гордиенко" userId="S::gordienko@ekbschool1.ru::ca833697-8d02-4731-ba57-781f8efd8a42" providerId="AD" clId="Web-{FE29BE4C-4E6A-41F1-85EE-4EC6FDD6CFF9}" dt="2021-10-24T17:30:22.128" v="10"/>
            <ac:spMkLst>
              <pc:docMk/>
              <pc:sldMasterMk cId="1847176978" sldId="2147483708"/>
              <pc:sldLayoutMk cId="1362769937" sldId="2147483719"/>
              <ac:spMk id="3" creationId="{00000000-0000-0000-0000-000000000000}"/>
            </ac:spMkLst>
          </pc:spChg>
        </pc:sldLayoutChg>
      </pc:sldMasterChg>
      <pc:sldMasterChg chg="add addSldLayout modSldLayout">
        <pc:chgData name="Юлия Сергеевна Гордиенко" userId="S::gordienko@ekbschool1.ru::ca833697-8d02-4731-ba57-781f8efd8a42" providerId="AD" clId="Web-{FE29BE4C-4E6A-41F1-85EE-4EC6FDD6CFF9}" dt="2021-10-24T17:30:24.378" v="11"/>
        <pc:sldMasterMkLst>
          <pc:docMk/>
          <pc:sldMasterMk cId="3476723467" sldId="2147483720"/>
        </pc:sldMasterMkLst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1440497174" sldId="2147483721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1157451811" sldId="2147483722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253510771" sldId="2147483723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1081549501" sldId="2147483724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1987417904" sldId="2147483725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2645817898" sldId="2147483726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4196408365" sldId="2147483727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1283506291" sldId="2147483728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1600209804" sldId="2147483729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1135046927" sldId="2147483730"/>
          </pc:sldLayoutMkLst>
        </pc:sldLayoutChg>
        <pc:sldLayoutChg chg="add mod replId">
          <pc:chgData name="Юлия Сергеевна Гордиенко" userId="S::gordienko@ekbschool1.ru::ca833697-8d02-4731-ba57-781f8efd8a42" providerId="AD" clId="Web-{FE29BE4C-4E6A-41F1-85EE-4EC6FDD6CFF9}" dt="2021-10-24T17:30:24.378" v="11"/>
          <pc:sldLayoutMkLst>
            <pc:docMk/>
            <pc:sldMasterMk cId="3476723467" sldId="2147483720"/>
            <pc:sldLayoutMk cId="682114724" sldId="2147483731"/>
          </pc:sldLayoutMkLst>
        </pc:sldLayoutChg>
      </pc:sldMasterChg>
    </pc:docChg>
  </pc:docChgLst>
  <pc:docChgLst>
    <pc:chgData name="Юлия Сергеевна Гордиенко" userId="S::gordienko@ekbschool1.ru::ca833697-8d02-4731-ba57-781f8efd8a42" providerId="AD" clId="Web-{326B2806-8992-4BCA-A6F5-5675581BDC3B}"/>
    <pc:docChg chg="addSld modSld">
      <pc:chgData name="Юлия Сергеевна Гордиенко" userId="S::gordienko@ekbschool1.ru::ca833697-8d02-4731-ba57-781f8efd8a42" providerId="AD" clId="Web-{326B2806-8992-4BCA-A6F5-5675581BDC3B}" dt="2021-10-24T08:19:57.897" v="193"/>
      <pc:docMkLst>
        <pc:docMk/>
      </pc:docMkLst>
      <pc:sldChg chg="modSp">
        <pc:chgData name="Юлия Сергеевна Гордиенко" userId="S::gordienko@ekbschool1.ru::ca833697-8d02-4731-ba57-781f8efd8a42" providerId="AD" clId="Web-{326B2806-8992-4BCA-A6F5-5675581BDC3B}" dt="2021-10-24T08:18:38.113" v="184" actId="14100"/>
        <pc:sldMkLst>
          <pc:docMk/>
          <pc:sldMk cId="1706052092" sldId="258"/>
        </pc:sldMkLst>
        <pc:spChg chg="mod">
          <ac:chgData name="Юлия Сергеевна Гордиенко" userId="S::gordienko@ekbschool1.ru::ca833697-8d02-4731-ba57-781f8efd8a42" providerId="AD" clId="Web-{326B2806-8992-4BCA-A6F5-5675581BDC3B}" dt="2021-10-24T08:18:34.207" v="183" actId="14100"/>
          <ac:spMkLst>
            <pc:docMk/>
            <pc:sldMk cId="1706052092" sldId="258"/>
            <ac:spMk id="2" creationId="{0DA51B68-8F10-4B0C-B21F-59EF9B322771}"/>
          </ac:spMkLst>
        </pc:spChg>
        <pc:spChg chg="mod">
          <ac:chgData name="Юлия Сергеевна Гордиенко" userId="S::gordienko@ekbschool1.ru::ca833697-8d02-4731-ba57-781f8efd8a42" providerId="AD" clId="Web-{326B2806-8992-4BCA-A6F5-5675581BDC3B}" dt="2021-10-24T08:18:38.113" v="184" actId="14100"/>
          <ac:spMkLst>
            <pc:docMk/>
            <pc:sldMk cId="1706052092" sldId="258"/>
            <ac:spMk id="3" creationId="{3B849A20-AC88-4BBC-901D-12BA5ADB38F1}"/>
          </ac:spMkLst>
        </pc:spChg>
      </pc:sldChg>
      <pc:sldChg chg="modSp">
        <pc:chgData name="Юлия Сергеевна Гордиенко" userId="S::gordienko@ekbschool1.ru::ca833697-8d02-4731-ba57-781f8efd8a42" providerId="AD" clId="Web-{326B2806-8992-4BCA-A6F5-5675581BDC3B}" dt="2021-10-24T08:19:05.723" v="190" actId="20577"/>
        <pc:sldMkLst>
          <pc:docMk/>
          <pc:sldMk cId="2734402392" sldId="277"/>
        </pc:sldMkLst>
        <pc:spChg chg="mod">
          <ac:chgData name="Юлия Сергеевна Гордиенко" userId="S::gordienko@ekbschool1.ru::ca833697-8d02-4731-ba57-781f8efd8a42" providerId="AD" clId="Web-{326B2806-8992-4BCA-A6F5-5675581BDC3B}" dt="2021-10-24T08:19:05.723" v="190" actId="20577"/>
          <ac:spMkLst>
            <pc:docMk/>
            <pc:sldMk cId="2734402392" sldId="277"/>
            <ac:spMk id="2" creationId="{7264E198-82AD-44F5-8450-27BC4ECEC5C9}"/>
          </ac:spMkLst>
        </pc:spChg>
      </pc:sldChg>
      <pc:sldChg chg="addSp delSp modSp new">
        <pc:chgData name="Юлия Сергеевна Гордиенко" userId="S::gordienko@ekbschool1.ru::ca833697-8d02-4731-ba57-781f8efd8a42" providerId="AD" clId="Web-{326B2806-8992-4BCA-A6F5-5675581BDC3B}" dt="2021-10-24T08:19:57.897" v="193"/>
        <pc:sldMkLst>
          <pc:docMk/>
          <pc:sldMk cId="160476089" sldId="281"/>
        </pc:sldMkLst>
        <pc:spChg chg="del">
          <ac:chgData name="Юлия Сергеевна Гордиенко" userId="S::gordienko@ekbschool1.ru::ca833697-8d02-4731-ba57-781f8efd8a42" providerId="AD" clId="Web-{326B2806-8992-4BCA-A6F5-5675581BDC3B}" dt="2021-10-24T08:19:52.491" v="192"/>
          <ac:spMkLst>
            <pc:docMk/>
            <pc:sldMk cId="160476089" sldId="281"/>
            <ac:spMk id="4" creationId="{27C74CB9-CB42-4981-8E6D-CB6EF9025B83}"/>
          </ac:spMkLst>
        </pc:spChg>
        <pc:spChg chg="add mod">
          <ac:chgData name="Юлия Сергеевна Гордиенко" userId="S::gordienko@ekbschool1.ru::ca833697-8d02-4731-ba57-781f8efd8a42" providerId="AD" clId="Web-{326B2806-8992-4BCA-A6F5-5675581BDC3B}" dt="2021-10-24T08:19:57.897" v="193"/>
          <ac:spMkLst>
            <pc:docMk/>
            <pc:sldMk cId="160476089" sldId="281"/>
            <ac:spMk id="9" creationId="{B592432E-4975-491F-8CD4-4D3246BA00CD}"/>
          </ac:spMkLst>
        </pc:spChg>
        <pc:picChg chg="add del mod ord">
          <ac:chgData name="Юлия Сергеевна Гордиенко" userId="S::gordienko@ekbschool1.ru::ca833697-8d02-4731-ba57-781f8efd8a42" providerId="AD" clId="Web-{326B2806-8992-4BCA-A6F5-5675581BDC3B}" dt="2021-10-24T08:19:57.897" v="193"/>
          <ac:picMkLst>
            <pc:docMk/>
            <pc:sldMk cId="160476089" sldId="281"/>
            <ac:picMk id="7" creationId="{86845AA0-5713-45F0-BB51-3226C01079F6}"/>
          </ac:picMkLst>
        </pc:picChg>
      </pc:sldChg>
    </pc:docChg>
  </pc:docChgLst>
  <pc:docChgLst>
    <pc:chgData name="Юлия Сергеевна Гордиенко" userId="S::gordienko@ekbschool1.ru::ca833697-8d02-4731-ba57-781f8efd8a42" providerId="AD" clId="Web-{FC6DA236-6A63-466E-BD92-1EBB7A2B61AE}"/>
    <pc:docChg chg="modSld">
      <pc:chgData name="Юлия Сергеевна Гордиенко" userId="S::gordienko@ekbschool1.ru::ca833697-8d02-4731-ba57-781f8efd8a42" providerId="AD" clId="Web-{FC6DA236-6A63-466E-BD92-1EBB7A2B61AE}" dt="2021-10-24T12:43:23.418" v="11" actId="14100"/>
      <pc:docMkLst>
        <pc:docMk/>
      </pc:docMkLst>
      <pc:sldChg chg="modSp">
        <pc:chgData name="Юлия Сергеевна Гордиенко" userId="S::gordienko@ekbschool1.ru::ca833697-8d02-4731-ba57-781f8efd8a42" providerId="AD" clId="Web-{FC6DA236-6A63-466E-BD92-1EBB7A2B61AE}" dt="2021-10-24T12:43:23.418" v="11" actId="14100"/>
        <pc:sldMkLst>
          <pc:docMk/>
          <pc:sldMk cId="1351651579" sldId="256"/>
        </pc:sldMkLst>
        <pc:spChg chg="mod">
          <ac:chgData name="Юлия Сергеевна Гордиенко" userId="S::gordienko@ekbschool1.ru::ca833697-8d02-4731-ba57-781f8efd8a42" providerId="AD" clId="Web-{FC6DA236-6A63-466E-BD92-1EBB7A2B61AE}" dt="2021-10-24T12:43:23.418" v="11" actId="14100"/>
          <ac:spMkLst>
            <pc:docMk/>
            <pc:sldMk cId="1351651579" sldId="256"/>
            <ac:spMk id="3" creationId="{00000000-0000-0000-0000-000000000000}"/>
          </ac:spMkLst>
        </pc:spChg>
      </pc:sldChg>
    </pc:docChg>
  </pc:docChgLst>
  <pc:docChgLst>
    <pc:chgData name="Юлия Сергеевна Гордиенко" userId="S::gordienko@ekbschool1.ru::ca833697-8d02-4731-ba57-781f8efd8a42" providerId="AD" clId="Web-{5169ED72-8D10-47CE-9D67-49710CEDB2F4}"/>
    <pc:docChg chg="modSld">
      <pc:chgData name="Юлия Сергеевна Гордиенко" userId="S::gordienko@ekbschool1.ru::ca833697-8d02-4731-ba57-781f8efd8a42" providerId="AD" clId="Web-{5169ED72-8D10-47CE-9D67-49710CEDB2F4}" dt="2021-10-24T06:27:57.313" v="96" actId="20577"/>
      <pc:docMkLst>
        <pc:docMk/>
      </pc:docMkLst>
      <pc:sldChg chg="modSp">
        <pc:chgData name="Юлия Сергеевна Гордиенко" userId="S::gordienko@ekbschool1.ru::ca833697-8d02-4731-ba57-781f8efd8a42" providerId="AD" clId="Web-{5169ED72-8D10-47CE-9D67-49710CEDB2F4}" dt="2021-10-24T06:27:57.313" v="96" actId="20577"/>
        <pc:sldMkLst>
          <pc:docMk/>
          <pc:sldMk cId="1706052092" sldId="258"/>
        </pc:sldMkLst>
        <pc:spChg chg="mod">
          <ac:chgData name="Юлия Сергеевна Гордиенко" userId="S::gordienko@ekbschool1.ru::ca833697-8d02-4731-ba57-781f8efd8a42" providerId="AD" clId="Web-{5169ED72-8D10-47CE-9D67-49710CEDB2F4}" dt="2021-10-24T06:27:57.313" v="96" actId="20577"/>
          <ac:spMkLst>
            <pc:docMk/>
            <pc:sldMk cId="1706052092" sldId="258"/>
            <ac:spMk id="3" creationId="{3B849A20-AC88-4BBC-901D-12BA5ADB38F1}"/>
          </ac:spMkLst>
        </pc:spChg>
      </pc:sldChg>
    </pc:docChg>
  </pc:docChgLst>
  <pc:docChgLst>
    <pc:chgData name="Юлия Сергеевна Гордиенко" userId="S::gordienko@ekbschool1.ru::ca833697-8d02-4731-ba57-781f8efd8a42" providerId="AD" clId="Web-{FFCED556-9CE7-4795-903C-9E2B1C4E3DC4}"/>
    <pc:docChg chg="modSld">
      <pc:chgData name="Юлия Сергеевна Гордиенко" userId="S::gordienko@ekbschool1.ru::ca833697-8d02-4731-ba57-781f8efd8a42" providerId="AD" clId="Web-{FFCED556-9CE7-4795-903C-9E2B1C4E3DC4}" dt="2021-10-24T13:00:50.342" v="11" actId="20577"/>
      <pc:docMkLst>
        <pc:docMk/>
      </pc:docMkLst>
      <pc:sldChg chg="modSp">
        <pc:chgData name="Юлия Сергеевна Гордиенко" userId="S::gordienko@ekbschool1.ru::ca833697-8d02-4731-ba57-781f8efd8a42" providerId="AD" clId="Web-{FFCED556-9CE7-4795-903C-9E2B1C4E3DC4}" dt="2021-10-24T13:00:50.342" v="11" actId="20577"/>
        <pc:sldMkLst>
          <pc:docMk/>
          <pc:sldMk cId="3236488520" sldId="284"/>
        </pc:sldMkLst>
        <pc:spChg chg="mod">
          <ac:chgData name="Юлия Сергеевна Гордиенко" userId="S::gordienko@ekbschool1.ru::ca833697-8d02-4731-ba57-781f8efd8a42" providerId="AD" clId="Web-{FFCED556-9CE7-4795-903C-9E2B1C4E3DC4}" dt="2021-10-24T13:00:50.342" v="11" actId="20577"/>
          <ac:spMkLst>
            <pc:docMk/>
            <pc:sldMk cId="3236488520" sldId="284"/>
            <ac:spMk id="4" creationId="{775D7179-6530-4B53-8D08-B4B5EDD0137B}"/>
          </ac:spMkLst>
        </pc:spChg>
      </pc:sldChg>
      <pc:sldChg chg="modSp">
        <pc:chgData name="Юлия Сергеевна Гордиенко" userId="S::gordienko@ekbschool1.ru::ca833697-8d02-4731-ba57-781f8efd8a42" providerId="AD" clId="Web-{FFCED556-9CE7-4795-903C-9E2B1C4E3DC4}" dt="2021-10-24T13:00:50.311" v="10" actId="20577"/>
        <pc:sldMkLst>
          <pc:docMk/>
          <pc:sldMk cId="2503218839" sldId="285"/>
        </pc:sldMkLst>
        <pc:spChg chg="mod">
          <ac:chgData name="Юлия Сергеевна Гордиенко" userId="S::gordienko@ekbschool1.ru::ca833697-8d02-4731-ba57-781f8efd8a42" providerId="AD" clId="Web-{FFCED556-9CE7-4795-903C-9E2B1C4E3DC4}" dt="2021-10-24T13:00:50.311" v="10" actId="20577"/>
          <ac:spMkLst>
            <pc:docMk/>
            <pc:sldMk cId="2503218839" sldId="285"/>
            <ac:spMk id="4" creationId="{E44A419F-9252-4862-9262-7054F262C830}"/>
          </ac:spMkLst>
        </pc:spChg>
      </pc:sldChg>
    </pc:docChg>
  </pc:docChgLst>
  <pc:docChgLst>
    <pc:chgData name="Юлия Сергеевна Гордиенко" userId="S::gordienko@ekbschool1.ru::ca833697-8d02-4731-ba57-781f8efd8a42" providerId="AD" clId="Web-{D6C1C67D-CF58-401A-A786-EF1885FCE303}"/>
    <pc:docChg chg="modSld">
      <pc:chgData name="Юлия Сергеевна Гордиенко" userId="S::gordienko@ekbschool1.ru::ca833697-8d02-4731-ba57-781f8efd8a42" providerId="AD" clId="Web-{D6C1C67D-CF58-401A-A786-EF1885FCE303}" dt="2021-10-24T18:05:17.628" v="35" actId="1076"/>
      <pc:docMkLst>
        <pc:docMk/>
      </pc:docMkLst>
      <pc:sldChg chg="addSp delSp modSp">
        <pc:chgData name="Юлия Сергеевна Гордиенко" userId="S::gordienko@ekbschool1.ru::ca833697-8d02-4731-ba57-781f8efd8a42" providerId="AD" clId="Web-{D6C1C67D-CF58-401A-A786-EF1885FCE303}" dt="2021-10-24T17:58:07.195" v="4"/>
        <pc:sldMkLst>
          <pc:docMk/>
          <pc:sldMk cId="395411872" sldId="259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3" creationId="{4412E975-E48C-4073-81F7-874897D5A402}"/>
          </ac:spMkLst>
        </pc:spChg>
        <pc:spChg chg="mod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5" creationId="{081885AA-B87D-4D74-9627-DA4E0260B8AC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23" creationId="{4E1BEB12-92AF-4445-98AD-4C7756E7C93B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25" creationId="{D0522C2C-7B5C-48A7-A969-03941E5D2E76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27" creationId="{9C682A1A-5B2D-4111-BBD6-620165633E5B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29" creationId="{D6EE29F2-D77F-4BD0-A20B-334D316A1C9D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31" creationId="{22D09ED2-868F-42C6-866E-F92E0CEF314F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36" creationId="{4E1BEB12-92AF-4445-98AD-4C7756E7C93B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38" creationId="{D0522C2C-7B5C-48A7-A969-03941E5D2E76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40" creationId="{9C682A1A-5B2D-4111-BBD6-620165633E5B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42" creationId="{D6EE29F2-D77F-4BD0-A20B-334D316A1C9D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07.195" v="4"/>
          <ac:spMkLst>
            <pc:docMk/>
            <pc:sldMk cId="395411872" sldId="259"/>
            <ac:spMk id="44" creationId="{22D09ED2-868F-42C6-866E-F92E0CEF314F}"/>
          </ac:spMkLst>
        </pc:spChg>
      </pc:sldChg>
      <pc:sldChg chg="addSp delSp modSp mod setClrOvrMap">
        <pc:chgData name="Юлия Сергеевна Гордиенко" userId="S::gordienko@ekbschool1.ru::ca833697-8d02-4731-ba57-781f8efd8a42" providerId="AD" clId="Web-{D6C1C67D-CF58-401A-A786-EF1885FCE303}" dt="2021-10-24T18:01:47.747" v="21"/>
        <pc:sldMkLst>
          <pc:docMk/>
          <pc:sldMk cId="3870115942" sldId="266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8:01:47.747" v="21"/>
          <ac:spMkLst>
            <pc:docMk/>
            <pc:sldMk cId="3870115942" sldId="266"/>
            <ac:spMk id="2" creationId="{230B900B-0E9A-4155-88F7-2AF249D3DBCD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8:01:47.747" v="21"/>
          <ac:spMkLst>
            <pc:docMk/>
            <pc:sldMk cId="3870115942" sldId="266"/>
            <ac:spMk id="25" creationId="{C5E6CFF1-2F42-4E10-9A97-F116F46F53FE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1:47.747" v="21"/>
          <ac:spMkLst>
            <pc:docMk/>
            <pc:sldMk cId="3870115942" sldId="266"/>
            <ac:spMk id="32" creationId="{79BB35BC-D5C2-4C8B-A22A-A71E6191913B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8:01:47.638" v="20"/>
          <ac:spMkLst>
            <pc:docMk/>
            <pc:sldMk cId="3870115942" sldId="266"/>
            <ac:spMk id="35" creationId="{B1595A09-E336-4D1B-9B3A-06A2287A54E2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8:01:47.638" v="20"/>
          <ac:spMkLst>
            <pc:docMk/>
            <pc:sldMk cId="3870115942" sldId="266"/>
            <ac:spMk id="37" creationId="{3540989C-C7B8-473B-BF87-6F2DA6A90006}"/>
          </ac:spMkLst>
        </pc:spChg>
        <pc:graphicFrameChg chg="mod modGraphic">
          <ac:chgData name="Юлия Сергеевна Гордиенко" userId="S::gordienko@ekbschool1.ru::ca833697-8d02-4731-ba57-781f8efd8a42" providerId="AD" clId="Web-{D6C1C67D-CF58-401A-A786-EF1885FCE303}" dt="2021-10-24T18:01:47.747" v="21"/>
          <ac:graphicFrameMkLst>
            <pc:docMk/>
            <pc:sldMk cId="3870115942" sldId="266"/>
            <ac:graphicFrameMk id="16" creationId="{5550DC98-7DFC-43D9-A507-96435A208150}"/>
          </ac:graphicFrameMkLst>
        </pc:graphicFrameChg>
        <pc:picChg chg="mod">
          <ac:chgData name="Юлия Сергеевна Гордиенко" userId="S::gordienko@ekbschool1.ru::ca833697-8d02-4731-ba57-781f8efd8a42" providerId="AD" clId="Web-{D6C1C67D-CF58-401A-A786-EF1885FCE303}" dt="2021-10-24T18:01:47.747" v="21"/>
          <ac:picMkLst>
            <pc:docMk/>
            <pc:sldMk cId="3870115942" sldId="266"/>
            <ac:picMk id="5" creationId="{CABDE1BE-4284-4F0C-9987-5B92B6C7AD9B}"/>
          </ac:picMkLst>
        </pc:picChg>
        <pc:cxnChg chg="add del">
          <ac:chgData name="Юлия Сергеевна Гордиенко" userId="S::gordienko@ekbschool1.ru::ca833697-8d02-4731-ba57-781f8efd8a42" providerId="AD" clId="Web-{D6C1C67D-CF58-401A-A786-EF1885FCE303}" dt="2021-10-24T18:01:47.747" v="21"/>
          <ac:cxnSpMkLst>
            <pc:docMk/>
            <pc:sldMk cId="3870115942" sldId="266"/>
            <ac:cxnSpMk id="30" creationId="{67182200-4859-4C8D-BCBB-55B245C28BA3}"/>
          </ac:cxnSpMkLst>
        </pc:cxn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8:01:02.012" v="18"/>
        <pc:sldMkLst>
          <pc:docMk/>
          <pc:sldMk cId="3389376434" sldId="267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8:01:02.012" v="18"/>
          <ac:spMkLst>
            <pc:docMk/>
            <pc:sldMk cId="3389376434" sldId="267"/>
            <ac:spMk id="2" creationId="{276585DC-6EDB-4FF7-A10F-63DF5F749CB4}"/>
          </ac:spMkLst>
        </pc:spChg>
        <pc:spChg chg="mod ord">
          <ac:chgData name="Юлия Сергеевна Гордиенко" userId="S::gordienko@ekbschool1.ru::ca833697-8d02-4731-ba57-781f8efd8a42" providerId="AD" clId="Web-{D6C1C67D-CF58-401A-A786-EF1885FCE303}" dt="2021-10-24T18:01:02.012" v="18"/>
          <ac:spMkLst>
            <pc:docMk/>
            <pc:sldMk cId="3389376434" sldId="267"/>
            <ac:spMk id="3" creationId="{F9884332-E0DC-4533-BF1E-5911317DB337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1:02.012" v="18"/>
          <ac:spMkLst>
            <pc:docMk/>
            <pc:sldMk cId="3389376434" sldId="267"/>
            <ac:spMk id="28" creationId="{D009D6D5-DAC2-4A8B-A17A-E206B9012D09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1:02.012" v="18"/>
          <ac:spMkLst>
            <pc:docMk/>
            <pc:sldMk cId="3389376434" sldId="267"/>
            <ac:spMk id="33" creationId="{B1595A09-E336-4D1B-9B3A-06A2287A54E2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1:02.012" v="18"/>
          <ac:spMkLst>
            <pc:docMk/>
            <pc:sldMk cId="3389376434" sldId="267"/>
            <ac:spMk id="35" creationId="{3540989C-C7B8-473B-BF87-6F2DA6A90006}"/>
          </ac:spMkLst>
        </pc:spChg>
        <pc:picChg chg="mod">
          <ac:chgData name="Юлия Сергеевна Гордиенко" userId="S::gordienko@ekbschool1.ru::ca833697-8d02-4731-ba57-781f8efd8a42" providerId="AD" clId="Web-{D6C1C67D-CF58-401A-A786-EF1885FCE303}" dt="2021-10-24T18:01:02.012" v="18"/>
          <ac:picMkLst>
            <pc:docMk/>
            <pc:sldMk cId="3389376434" sldId="267"/>
            <ac:picMk id="7" creationId="{1C5EE601-BEF8-43C9-9200-1A50F094C015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8:00:38.902" v="17"/>
        <pc:sldMkLst>
          <pc:docMk/>
          <pc:sldMk cId="3587295359" sldId="268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8:00:38.902" v="17"/>
          <ac:spMkLst>
            <pc:docMk/>
            <pc:sldMk cId="3587295359" sldId="268"/>
            <ac:spMk id="2" creationId="{AD43A897-BD58-46C3-B041-B524542AD33E}"/>
          </ac:spMkLst>
        </pc:spChg>
        <pc:spChg chg="mod ord">
          <ac:chgData name="Юлия Сергеевна Гордиенко" userId="S::gordienko@ekbschool1.ru::ca833697-8d02-4731-ba57-781f8efd8a42" providerId="AD" clId="Web-{D6C1C67D-CF58-401A-A786-EF1885FCE303}" dt="2021-10-24T18:00:38.902" v="17"/>
          <ac:spMkLst>
            <pc:docMk/>
            <pc:sldMk cId="3587295359" sldId="268"/>
            <ac:spMk id="3" creationId="{39682B9C-5915-406E-B6FB-15454FE1EAA0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8:00:38.902" v="17"/>
          <ac:spMkLst>
            <pc:docMk/>
            <pc:sldMk cId="3587295359" sldId="268"/>
            <ac:spMk id="27" creationId="{79BB35BC-D5C2-4C8B-A22A-A71E6191913B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0:38.902" v="17"/>
          <ac:spMkLst>
            <pc:docMk/>
            <pc:sldMk cId="3587295359" sldId="268"/>
            <ac:spMk id="29" creationId="{04812C46-200A-4DEB-A05E-3ED6C68C2387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0:38.902" v="17"/>
          <ac:spMkLst>
            <pc:docMk/>
            <pc:sldMk cId="3587295359" sldId="268"/>
            <ac:spMk id="31" creationId="{D1EA859B-E555-4109-94F3-6700E046E008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8:00:38.902" v="16"/>
          <ac:spMkLst>
            <pc:docMk/>
            <pc:sldMk cId="3587295359" sldId="268"/>
            <ac:spMk id="32" creationId="{7B831B6F-405A-4B47-B9BB-5CA88F285844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8:00:38.902" v="16"/>
          <ac:spMkLst>
            <pc:docMk/>
            <pc:sldMk cId="3587295359" sldId="268"/>
            <ac:spMk id="34" creationId="{953EE71A-6488-4203-A7C4-77102FD0DCCA}"/>
          </ac:spMkLst>
        </pc:spChg>
        <pc:picChg chg="mod ord">
          <ac:chgData name="Юлия Сергеевна Гордиенко" userId="S::gordienko@ekbschool1.ru::ca833697-8d02-4731-ba57-781f8efd8a42" providerId="AD" clId="Web-{D6C1C67D-CF58-401A-A786-EF1885FCE303}" dt="2021-10-24T18:00:38.902" v="17"/>
          <ac:picMkLst>
            <pc:docMk/>
            <pc:sldMk cId="3587295359" sldId="268"/>
            <ac:picMk id="4" creationId="{638307C1-9C36-4EAD-B2F2-EBB6758E6A06}"/>
          </ac:picMkLst>
        </pc:picChg>
      </pc:sldChg>
      <pc:sldChg chg="addSp delSp modSp mod setBg setClrOvrMap">
        <pc:chgData name="Юлия Сергеевна Гордиенко" userId="S::gordienko@ekbschool1.ru::ca833697-8d02-4731-ba57-781f8efd8a42" providerId="AD" clId="Web-{D6C1C67D-CF58-401A-A786-EF1885FCE303}" dt="2021-10-24T18:00:06.651" v="14"/>
        <pc:sldMkLst>
          <pc:docMk/>
          <pc:sldMk cId="2628587630" sldId="269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8:00:06.651" v="14"/>
          <ac:spMkLst>
            <pc:docMk/>
            <pc:sldMk cId="2628587630" sldId="269"/>
            <ac:spMk id="2" creationId="{E959509E-974F-446A-9FA3-2939F38A5042}"/>
          </ac:spMkLst>
        </pc:spChg>
        <pc:spChg chg="mod">
          <ac:chgData name="Юлия Сергеевна Гордиенко" userId="S::gordienko@ekbschool1.ru::ca833697-8d02-4731-ba57-781f8efd8a42" providerId="AD" clId="Web-{D6C1C67D-CF58-401A-A786-EF1885FCE303}" dt="2021-10-24T18:00:06.651" v="14"/>
          <ac:spMkLst>
            <pc:docMk/>
            <pc:sldMk cId="2628587630" sldId="269"/>
            <ac:spMk id="3" creationId="{419A5C89-9D8C-443F-A576-98EAE2E971CC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0:06.651" v="14"/>
          <ac:spMkLst>
            <pc:docMk/>
            <pc:sldMk cId="2628587630" sldId="269"/>
            <ac:spMk id="24" creationId="{3AFE8227-C443-417B-BA91-520EB1EF4559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0:06.651" v="14"/>
          <ac:spMkLst>
            <pc:docMk/>
            <pc:sldMk cId="2628587630" sldId="269"/>
            <ac:spMk id="26" creationId="{907741FC-B544-4A6E-B831-6789D042333D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0:06.651" v="14"/>
          <ac:spMkLst>
            <pc:docMk/>
            <pc:sldMk cId="2628587630" sldId="269"/>
            <ac:spMk id="28" creationId="{3F0BE7ED-7814-4273-B18A-F26CC0380380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0:06.651" v="14"/>
          <ac:spMkLst>
            <pc:docMk/>
            <pc:sldMk cId="2628587630" sldId="269"/>
            <ac:spMk id="33" creationId="{5E8D2E83-FB3A-40E7-A9E5-7AB389D612B4}"/>
          </ac:spMkLst>
        </pc:spChg>
        <pc:picChg chg="mod ord">
          <ac:chgData name="Юлия Сергеевна Гордиенко" userId="S::gordienko@ekbschool1.ru::ca833697-8d02-4731-ba57-781f8efd8a42" providerId="AD" clId="Web-{D6C1C67D-CF58-401A-A786-EF1885FCE303}" dt="2021-10-24T18:00:06.651" v="14"/>
          <ac:picMkLst>
            <pc:docMk/>
            <pc:sldMk cId="2628587630" sldId="269"/>
            <ac:picMk id="5" creationId="{C87E122D-2AAA-461A-AB72-1F47392CD4EF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7:59:53.244" v="13"/>
        <pc:sldMkLst>
          <pc:docMk/>
          <pc:sldMk cId="1332055256" sldId="270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9:53.244" v="13"/>
          <ac:spMkLst>
            <pc:docMk/>
            <pc:sldMk cId="1332055256" sldId="270"/>
            <ac:spMk id="2" creationId="{33BF64AF-D16A-4CFB-AB05-5B5AC9E25487}"/>
          </ac:spMkLst>
        </pc:spChg>
        <pc:spChg chg="mod">
          <ac:chgData name="Юлия Сергеевна Гордиенко" userId="S::gordienko@ekbschool1.ru::ca833697-8d02-4731-ba57-781f8efd8a42" providerId="AD" clId="Web-{D6C1C67D-CF58-401A-A786-EF1885FCE303}" dt="2021-10-24T17:59:53.244" v="13"/>
          <ac:spMkLst>
            <pc:docMk/>
            <pc:sldMk cId="1332055256" sldId="270"/>
            <ac:spMk id="3" creationId="{2F2ABFBA-82CC-49D8-91CB-53FE9754E8B2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53.244" v="13"/>
          <ac:spMkLst>
            <pc:docMk/>
            <pc:sldMk cId="1332055256" sldId="270"/>
            <ac:spMk id="20" creationId="{3AFE8227-C443-417B-BA91-520EB1EF4559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53.244" v="13"/>
          <ac:spMkLst>
            <pc:docMk/>
            <pc:sldMk cId="1332055256" sldId="270"/>
            <ac:spMk id="22" creationId="{907741FC-B544-4A6E-B831-6789D042333D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53.244" v="13"/>
          <ac:spMkLst>
            <pc:docMk/>
            <pc:sldMk cId="1332055256" sldId="270"/>
            <ac:spMk id="24" creationId="{3F0BE7ED-7814-4273-B18A-F26CC0380380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9:53.244" v="13"/>
          <ac:spMkLst>
            <pc:docMk/>
            <pc:sldMk cId="1332055256" sldId="270"/>
            <ac:spMk id="29" creationId="{F13C74B1-5B17-4795-BED0-7140497B445A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9:53.244" v="13"/>
          <ac:spMkLst>
            <pc:docMk/>
            <pc:sldMk cId="1332055256" sldId="270"/>
            <ac:spMk id="31" creationId="{D4974D33-8DC5-464E-8C6D-BE58F0669C17}"/>
          </ac:spMkLst>
        </pc:spChg>
        <pc:picChg chg="mod">
          <ac:chgData name="Юлия Сергеевна Гордиенко" userId="S::gordienko@ekbschool1.ru::ca833697-8d02-4731-ba57-781f8efd8a42" providerId="AD" clId="Web-{D6C1C67D-CF58-401A-A786-EF1885FCE303}" dt="2021-10-24T17:59:53.244" v="13"/>
          <ac:picMkLst>
            <pc:docMk/>
            <pc:sldMk cId="1332055256" sldId="270"/>
            <ac:picMk id="5" creationId="{8FF727D6-0CBB-4A08-BE5B-714C68EE2493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7:59:35.931" v="12"/>
        <pc:sldMkLst>
          <pc:docMk/>
          <pc:sldMk cId="2613025472" sldId="271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9:35.931" v="12"/>
          <ac:spMkLst>
            <pc:docMk/>
            <pc:sldMk cId="2613025472" sldId="271"/>
            <ac:spMk id="2" creationId="{B4AA1B88-8870-4285-AA26-C6B7011472D5}"/>
          </ac:spMkLst>
        </pc:spChg>
        <pc:spChg chg="mod ord">
          <ac:chgData name="Юлия Сергеевна Гордиенко" userId="S::gordienko@ekbschool1.ru::ca833697-8d02-4731-ba57-781f8efd8a42" providerId="AD" clId="Web-{D6C1C67D-CF58-401A-A786-EF1885FCE303}" dt="2021-10-24T17:59:35.931" v="12"/>
          <ac:spMkLst>
            <pc:docMk/>
            <pc:sldMk cId="2613025472" sldId="271"/>
            <ac:spMk id="3" creationId="{851A8512-8FFE-4552-BDBE-517F12E46E65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35.931" v="12"/>
          <ac:spMkLst>
            <pc:docMk/>
            <pc:sldMk cId="2613025472" sldId="271"/>
            <ac:spMk id="12" creationId="{3AFE8227-C443-417B-BA91-520EB1EF4559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35.931" v="12"/>
          <ac:spMkLst>
            <pc:docMk/>
            <pc:sldMk cId="2613025472" sldId="271"/>
            <ac:spMk id="14" creationId="{907741FC-B544-4A6E-B831-6789D042333D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35.931" v="12"/>
          <ac:spMkLst>
            <pc:docMk/>
            <pc:sldMk cId="2613025472" sldId="271"/>
            <ac:spMk id="16" creationId="{3F0BE7ED-7814-4273-B18A-F26CC0380380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9:35.931" v="12"/>
          <ac:spMkLst>
            <pc:docMk/>
            <pc:sldMk cId="2613025472" sldId="271"/>
            <ac:spMk id="21" creationId="{2C61293E-6EBE-43EF-A52C-9BEBFD7679D4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9:35.931" v="12"/>
          <ac:spMkLst>
            <pc:docMk/>
            <pc:sldMk cId="2613025472" sldId="271"/>
            <ac:spMk id="23" creationId="{21540236-BFD5-4A9D-8840-4703E7F76825}"/>
          </ac:spMkLst>
        </pc:spChg>
        <pc:picChg chg="mod">
          <ac:chgData name="Юлия Сергеевна Гордиенко" userId="S::gordienko@ekbschool1.ru::ca833697-8d02-4731-ba57-781f8efd8a42" providerId="AD" clId="Web-{D6C1C67D-CF58-401A-A786-EF1885FCE303}" dt="2021-10-24T17:59:35.931" v="12"/>
          <ac:picMkLst>
            <pc:docMk/>
            <pc:sldMk cId="2613025472" sldId="271"/>
            <ac:picMk id="4" creationId="{1B1DAC22-D960-49BE-9764-9131B30507CD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7:59:23.806" v="11"/>
        <pc:sldMkLst>
          <pc:docMk/>
          <pc:sldMk cId="694311307" sldId="272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9:23.806" v="11"/>
          <ac:spMkLst>
            <pc:docMk/>
            <pc:sldMk cId="694311307" sldId="272"/>
            <ac:spMk id="2" creationId="{3287D7DE-D2C5-4ADC-8F74-3513EAC41B25}"/>
          </ac:spMkLst>
        </pc:spChg>
        <pc:spChg chg="mod">
          <ac:chgData name="Юлия Сергеевна Гордиенко" userId="S::gordienko@ekbschool1.ru::ca833697-8d02-4731-ba57-781f8efd8a42" providerId="AD" clId="Web-{D6C1C67D-CF58-401A-A786-EF1885FCE303}" dt="2021-10-24T17:59:23.806" v="11"/>
          <ac:spMkLst>
            <pc:docMk/>
            <pc:sldMk cId="694311307" sldId="272"/>
            <ac:spMk id="3" creationId="{D10A159E-3557-42CD-A7C4-3AF6693FEAEE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23.806" v="11"/>
          <ac:spMkLst>
            <pc:docMk/>
            <pc:sldMk cId="694311307" sldId="272"/>
            <ac:spMk id="16" creationId="{C681C32C-7AFC-4BB3-9088-65CBDFC5D1C2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23.806" v="11"/>
          <ac:spMkLst>
            <pc:docMk/>
            <pc:sldMk cId="694311307" sldId="272"/>
            <ac:spMk id="18" creationId="{199C0ED0-69DE-4C31-A5CF-E2A46FD30226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23.806" v="11"/>
          <ac:spMkLst>
            <pc:docMk/>
            <pc:sldMk cId="694311307" sldId="272"/>
            <ac:spMk id="20" creationId="{8D42B8BD-40AF-488E-8A79-D7256C917229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9:23.806" v="11"/>
          <ac:spMkLst>
            <pc:docMk/>
            <pc:sldMk cId="694311307" sldId="272"/>
            <ac:spMk id="25" creationId="{F13C74B1-5B17-4795-BED0-7140497B445A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9:23.806" v="11"/>
          <ac:spMkLst>
            <pc:docMk/>
            <pc:sldMk cId="694311307" sldId="272"/>
            <ac:spMk id="27" creationId="{D4974D33-8DC5-464E-8C6D-BE58F0669C17}"/>
          </ac:spMkLst>
        </pc:spChg>
        <pc:picChg chg="mod">
          <ac:chgData name="Юлия Сергеевна Гордиенко" userId="S::gordienko@ekbschool1.ru::ca833697-8d02-4731-ba57-781f8efd8a42" providerId="AD" clId="Web-{D6C1C67D-CF58-401A-A786-EF1885FCE303}" dt="2021-10-24T17:59:23.806" v="11"/>
          <ac:picMkLst>
            <pc:docMk/>
            <pc:sldMk cId="694311307" sldId="272"/>
            <ac:picMk id="4" creationId="{7CFBEB9D-12CA-42B9-B01E-D832A6BB1B17}"/>
          </ac:picMkLst>
        </pc:picChg>
      </pc:sldChg>
      <pc:sldChg chg="addSp delSp modSp mod setClrOvrMap">
        <pc:chgData name="Юлия Сергеевна Гордиенко" userId="S::gordienko@ekbschool1.ru::ca833697-8d02-4731-ba57-781f8efd8a42" providerId="AD" clId="Web-{D6C1C67D-CF58-401A-A786-EF1885FCE303}" dt="2021-10-24T17:59:13.087" v="10"/>
        <pc:sldMkLst>
          <pc:docMk/>
          <pc:sldMk cId="2996513990" sldId="273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9:13.087" v="10"/>
          <ac:spMkLst>
            <pc:docMk/>
            <pc:sldMk cId="2996513990" sldId="273"/>
            <ac:spMk id="2" creationId="{E79371EA-1F6B-4F8A-B79C-1FC633A514FD}"/>
          </ac:spMkLst>
        </pc:spChg>
        <pc:spChg chg="mod ord">
          <ac:chgData name="Юлия Сергеевна Гордиенко" userId="S::gordienko@ekbschool1.ru::ca833697-8d02-4731-ba57-781f8efd8a42" providerId="AD" clId="Web-{D6C1C67D-CF58-401A-A786-EF1885FCE303}" dt="2021-10-24T17:59:13.087" v="10"/>
          <ac:spMkLst>
            <pc:docMk/>
            <pc:sldMk cId="2996513990" sldId="273"/>
            <ac:spMk id="3" creationId="{C0D2326F-C406-4B13-9A9A-07B444242CA0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13.087" v="10"/>
          <ac:spMkLst>
            <pc:docMk/>
            <pc:sldMk cId="2996513990" sldId="273"/>
            <ac:spMk id="17" creationId="{3AFE8227-C443-417B-BA91-520EB1EF4559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13.087" v="10"/>
          <ac:spMkLst>
            <pc:docMk/>
            <pc:sldMk cId="2996513990" sldId="273"/>
            <ac:spMk id="19" creationId="{907741FC-B544-4A6E-B831-6789D042333D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9:13.087" v="10"/>
          <ac:spMkLst>
            <pc:docMk/>
            <pc:sldMk cId="2996513990" sldId="273"/>
            <ac:spMk id="21" creationId="{3F0BE7ED-7814-4273-B18A-F26CC0380380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9:13.087" v="10"/>
          <ac:spMkLst>
            <pc:docMk/>
            <pc:sldMk cId="2996513990" sldId="273"/>
            <ac:spMk id="26" creationId="{A3BAF07C-C39E-42EB-BB22-8D46691D9735}"/>
          </ac:spMkLst>
        </pc:spChg>
        <pc:grpChg chg="add">
          <ac:chgData name="Юлия Сергеевна Гордиенко" userId="S::gordienko@ekbschool1.ru::ca833697-8d02-4731-ba57-781f8efd8a42" providerId="AD" clId="Web-{D6C1C67D-CF58-401A-A786-EF1885FCE303}" dt="2021-10-24T17:59:13.087" v="10"/>
          <ac:grpSpMkLst>
            <pc:docMk/>
            <pc:sldMk cId="2996513990" sldId="273"/>
            <ac:grpSpMk id="28" creationId="{D8E9CF54-0466-4261-9E62-0249E60E1886}"/>
          </ac:grpSpMkLst>
        </pc:grpChg>
        <pc:picChg chg="mod">
          <ac:chgData name="Юлия Сергеевна Гордиенко" userId="S::gordienko@ekbschool1.ru::ca833697-8d02-4731-ba57-781f8efd8a42" providerId="AD" clId="Web-{D6C1C67D-CF58-401A-A786-EF1885FCE303}" dt="2021-10-24T17:59:13.087" v="10"/>
          <ac:picMkLst>
            <pc:docMk/>
            <pc:sldMk cId="2996513990" sldId="273"/>
            <ac:picMk id="5" creationId="{687A9A8A-F3E1-4893-ADCF-01BB1AACF664}"/>
          </ac:picMkLst>
        </pc:picChg>
      </pc:sldChg>
      <pc:sldChg chg="addSp delSp modSp mod setBg">
        <pc:chgData name="Юлия Сергеевна Гордиенко" userId="S::gordienko@ekbschool1.ru::ca833697-8d02-4731-ba57-781f8efd8a42" providerId="AD" clId="Web-{D6C1C67D-CF58-401A-A786-EF1885FCE303}" dt="2021-10-24T17:58:55.571" v="9"/>
        <pc:sldMkLst>
          <pc:docMk/>
          <pc:sldMk cId="55442872" sldId="274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8:45.274" v="8"/>
          <ac:spMkLst>
            <pc:docMk/>
            <pc:sldMk cId="55442872" sldId="274"/>
            <ac:spMk id="2" creationId="{B345BE83-623B-457D-8C61-E6E0A963300D}"/>
          </ac:spMkLst>
        </pc:spChg>
        <pc:spChg chg="mod">
          <ac:chgData name="Юлия Сергеевна Гордиенко" userId="S::gordienko@ekbschool1.ru::ca833697-8d02-4731-ba57-781f8efd8a42" providerId="AD" clId="Web-{D6C1C67D-CF58-401A-A786-EF1885FCE303}" dt="2021-10-24T17:58:45.274" v="8"/>
          <ac:spMkLst>
            <pc:docMk/>
            <pc:sldMk cId="55442872" sldId="274"/>
            <ac:spMk id="3" creationId="{1C806CA8-73B7-4BB4-BC3F-78046297B7D2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45.274" v="8"/>
          <ac:spMkLst>
            <pc:docMk/>
            <pc:sldMk cId="55442872" sldId="274"/>
            <ac:spMk id="28" creationId="{1B15ED52-F352-441B-82BF-E0EA34836D08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45.274" v="8"/>
          <ac:spMkLst>
            <pc:docMk/>
            <pc:sldMk cId="55442872" sldId="274"/>
            <ac:spMk id="30" creationId="{61707E60-CEC9-4661-AA82-69242EB4BDC3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45.274" v="8"/>
          <ac:spMkLst>
            <pc:docMk/>
            <pc:sldMk cId="55442872" sldId="274"/>
            <ac:spMk id="32" creationId="{8F035CD8-AE30-4146-96F2-036B0CE5E4F3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45.274" v="8"/>
          <ac:spMkLst>
            <pc:docMk/>
            <pc:sldMk cId="55442872" sldId="274"/>
            <ac:spMk id="37" creationId="{743AA782-23D1-4521-8CAD-47662984AA08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45.274" v="8"/>
          <ac:spMkLst>
            <pc:docMk/>
            <pc:sldMk cId="55442872" sldId="274"/>
            <ac:spMk id="39" creationId="{650D18FE-0824-4A46-B22C-A86B52E5780A}"/>
          </ac:spMkLst>
        </pc:spChg>
        <pc:picChg chg="mod">
          <ac:chgData name="Юлия Сергеевна Гордиенко" userId="S::gordienko@ekbschool1.ru::ca833697-8d02-4731-ba57-781f8efd8a42" providerId="AD" clId="Web-{D6C1C67D-CF58-401A-A786-EF1885FCE303}" dt="2021-10-24T17:58:45.274" v="8"/>
          <ac:picMkLst>
            <pc:docMk/>
            <pc:sldMk cId="55442872" sldId="274"/>
            <ac:picMk id="4" creationId="{54FF769B-CD31-4FA0-BEAE-02719BEE128A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7:58:27.476" v="6"/>
        <pc:sldMkLst>
          <pc:docMk/>
          <pc:sldMk cId="570094742" sldId="275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8:27.476" v="6"/>
          <ac:spMkLst>
            <pc:docMk/>
            <pc:sldMk cId="570094742" sldId="275"/>
            <ac:spMk id="2" creationId="{080D590F-C074-40D4-8EF3-8C40CE948D96}"/>
          </ac:spMkLst>
        </pc:spChg>
        <pc:spChg chg="mod ord">
          <ac:chgData name="Юлия Сергеевна Гордиенко" userId="S::gordienko@ekbschool1.ru::ca833697-8d02-4731-ba57-781f8efd8a42" providerId="AD" clId="Web-{D6C1C67D-CF58-401A-A786-EF1885FCE303}" dt="2021-10-24T17:58:27.476" v="6"/>
          <ac:spMkLst>
            <pc:docMk/>
            <pc:sldMk cId="570094742" sldId="275"/>
            <ac:spMk id="3" creationId="{C191EDDA-6564-4EE5-8AD4-2D88CCF48A0B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27.476" v="6"/>
          <ac:spMkLst>
            <pc:docMk/>
            <pc:sldMk cId="570094742" sldId="275"/>
            <ac:spMk id="14" creationId="{3AFE8227-C443-417B-BA91-520EB1EF4559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27.476" v="6"/>
          <ac:spMkLst>
            <pc:docMk/>
            <pc:sldMk cId="570094742" sldId="275"/>
            <ac:spMk id="16" creationId="{907741FC-B544-4A6E-B831-6789D042333D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27.476" v="6"/>
          <ac:spMkLst>
            <pc:docMk/>
            <pc:sldMk cId="570094742" sldId="275"/>
            <ac:spMk id="18" creationId="{3F0BE7ED-7814-4273-B18A-F26CC0380380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27.476" v="6"/>
          <ac:spMkLst>
            <pc:docMk/>
            <pc:sldMk cId="570094742" sldId="275"/>
            <ac:spMk id="23" creationId="{2C61293E-6EBE-43EF-A52C-9BEBFD7679D4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27.476" v="6"/>
          <ac:spMkLst>
            <pc:docMk/>
            <pc:sldMk cId="570094742" sldId="275"/>
            <ac:spMk id="25" creationId="{21540236-BFD5-4A9D-8840-4703E7F76825}"/>
          </ac:spMkLst>
        </pc:spChg>
        <pc:picChg chg="mod">
          <ac:chgData name="Юлия Сергеевна Гордиенко" userId="S::gordienko@ekbschool1.ru::ca833697-8d02-4731-ba57-781f8efd8a42" providerId="AD" clId="Web-{D6C1C67D-CF58-401A-A786-EF1885FCE303}" dt="2021-10-24T17:58:27.476" v="6"/>
          <ac:picMkLst>
            <pc:docMk/>
            <pc:sldMk cId="570094742" sldId="275"/>
            <ac:picMk id="5" creationId="{3070B810-FD65-44C3-9F31-5570E2B71455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7:58:35.227" v="7"/>
        <pc:sldMkLst>
          <pc:docMk/>
          <pc:sldMk cId="3303226169" sldId="276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8:35.227" v="7"/>
          <ac:spMkLst>
            <pc:docMk/>
            <pc:sldMk cId="3303226169" sldId="276"/>
            <ac:spMk id="2" creationId="{93021BE2-825D-493A-B0E7-CAD7B7F3DCDD}"/>
          </ac:spMkLst>
        </pc:spChg>
        <pc:spChg chg="mod ord">
          <ac:chgData name="Юлия Сергеевна Гордиенко" userId="S::gordienko@ekbschool1.ru::ca833697-8d02-4731-ba57-781f8efd8a42" providerId="AD" clId="Web-{D6C1C67D-CF58-401A-A786-EF1885FCE303}" dt="2021-10-24T17:58:35.227" v="7"/>
          <ac:spMkLst>
            <pc:docMk/>
            <pc:sldMk cId="3303226169" sldId="276"/>
            <ac:spMk id="3" creationId="{E79A799C-45DD-4C42-B81D-42A3BDC8B5BD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19.023" v="5"/>
          <ac:spMkLst>
            <pc:docMk/>
            <pc:sldMk cId="3303226169" sldId="276"/>
            <ac:spMk id="36" creationId="{F13C74B1-5B17-4795-BED0-7140497B445A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8:19.023" v="5"/>
          <ac:spMkLst>
            <pc:docMk/>
            <pc:sldMk cId="3303226169" sldId="276"/>
            <ac:spMk id="38" creationId="{D4974D33-8DC5-464E-8C6D-BE58F0669C17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8:35.227" v="7"/>
          <ac:spMkLst>
            <pc:docMk/>
            <pc:sldMk cId="3303226169" sldId="276"/>
            <ac:spMk id="43" creationId="{2C61293E-6EBE-43EF-A52C-9BEBFD7679D4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8:35.227" v="7"/>
          <ac:spMkLst>
            <pc:docMk/>
            <pc:sldMk cId="3303226169" sldId="276"/>
            <ac:spMk id="45" creationId="{21540236-BFD5-4A9D-8840-4703E7F76825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35.227" v="7"/>
          <ac:spMkLst>
            <pc:docMk/>
            <pc:sldMk cId="3303226169" sldId="276"/>
            <ac:spMk id="50" creationId="{F13C74B1-5B17-4795-BED0-7140497B445A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8:35.227" v="7"/>
          <ac:spMkLst>
            <pc:docMk/>
            <pc:sldMk cId="3303226169" sldId="276"/>
            <ac:spMk id="52" creationId="{D4974D33-8DC5-464E-8C6D-BE58F0669C17}"/>
          </ac:spMkLst>
        </pc:spChg>
        <pc:picChg chg="mod ord">
          <ac:chgData name="Юлия Сергеевна Гордиенко" userId="S::gordienko@ekbschool1.ru::ca833697-8d02-4731-ba57-781f8efd8a42" providerId="AD" clId="Web-{D6C1C67D-CF58-401A-A786-EF1885FCE303}" dt="2021-10-24T17:58:35.227" v="7"/>
          <ac:picMkLst>
            <pc:docMk/>
            <pc:sldMk cId="3303226169" sldId="276"/>
            <ac:picMk id="4" creationId="{AE9075BA-19C6-4BEA-9709-E58082F0C8C0}"/>
          </ac:picMkLst>
        </pc:picChg>
      </pc:sldChg>
      <pc:sldChg chg="addSp delSp modSp mod setBg">
        <pc:chgData name="Юлия Сергеевна Гордиенко" userId="S::gordienko@ekbschool1.ru::ca833697-8d02-4731-ba57-781f8efd8a42" providerId="AD" clId="Web-{D6C1C67D-CF58-401A-A786-EF1885FCE303}" dt="2021-10-24T18:03:02.171" v="24" actId="1076"/>
        <pc:sldMkLst>
          <pc:docMk/>
          <pc:sldMk cId="2503218839" sldId="285"/>
        </pc:sldMkLst>
        <pc:spChg chg="mod ord">
          <ac:chgData name="Юлия Сергеевна Гордиенко" userId="S::gordienko@ekbschool1.ru::ca833697-8d02-4731-ba57-781f8efd8a42" providerId="AD" clId="Web-{D6C1C67D-CF58-401A-A786-EF1885FCE303}" dt="2021-10-24T18:02:55.686" v="23"/>
          <ac:spMkLst>
            <pc:docMk/>
            <pc:sldMk cId="2503218839" sldId="285"/>
            <ac:spMk id="2" creationId="{62775CAC-CBAF-49B6-BB4A-DCE62FAF06B0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2:55.686" v="23"/>
          <ac:spMkLst>
            <pc:docMk/>
            <pc:sldMk cId="2503218839" sldId="285"/>
            <ac:spMk id="59" creationId="{04812C46-200A-4DEB-A05E-3ED6C68C2387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2:55.686" v="23"/>
          <ac:spMkLst>
            <pc:docMk/>
            <pc:sldMk cId="2503218839" sldId="285"/>
            <ac:spMk id="64" creationId="{460B0EFB-53ED-4F35-B05D-F658EA021C65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2:55.686" v="23"/>
          <ac:spMkLst>
            <pc:docMk/>
            <pc:sldMk cId="2503218839" sldId="285"/>
            <ac:spMk id="66" creationId="{835EF3DD-7D43-4A27-8967-A92FD8CC9365}"/>
          </ac:spMkLst>
        </pc:spChg>
        <pc:graphicFrameChg chg="mod modGraphic">
          <ac:chgData name="Юлия Сергеевна Гордиенко" userId="S::gordienko@ekbschool1.ru::ca833697-8d02-4731-ba57-781f8efd8a42" providerId="AD" clId="Web-{D6C1C67D-CF58-401A-A786-EF1885FCE303}" dt="2021-10-24T18:02:55.686" v="23"/>
          <ac:graphicFrameMkLst>
            <pc:docMk/>
            <pc:sldMk cId="2503218839" sldId="285"/>
            <ac:graphicFrameMk id="8" creationId="{CA111A1D-7EBA-422D-90C5-4F9FCD1FACA9}"/>
          </ac:graphicFrameMkLst>
        </pc:graphicFrameChg>
        <pc:picChg chg="mod">
          <ac:chgData name="Юлия Сергеевна Гордиенко" userId="S::gordienko@ekbschool1.ru::ca833697-8d02-4731-ba57-781f8efd8a42" providerId="AD" clId="Web-{D6C1C67D-CF58-401A-A786-EF1885FCE303}" dt="2021-10-24T18:03:02.171" v="24" actId="1076"/>
          <ac:picMkLst>
            <pc:docMk/>
            <pc:sldMk cId="2503218839" sldId="285"/>
            <ac:picMk id="36" creationId="{399CB9A0-3890-4622-81B4-0BC4C1A67CB3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8:05:17.628" v="35" actId="1076"/>
        <pc:sldMkLst>
          <pc:docMk/>
          <pc:sldMk cId="3693412689" sldId="286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8:04:11.329" v="25"/>
          <ac:spMkLst>
            <pc:docMk/>
            <pc:sldMk cId="3693412689" sldId="286"/>
            <ac:spMk id="2" creationId="{E9879E9B-ADE8-4EB4-A1E7-2397031D5FD6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4:11.329" v="25"/>
          <ac:spMkLst>
            <pc:docMk/>
            <pc:sldMk cId="3693412689" sldId="286"/>
            <ac:spMk id="44" creationId="{1B15ED52-F352-441B-82BF-E0EA34836D08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4:11.329" v="25"/>
          <ac:spMkLst>
            <pc:docMk/>
            <pc:sldMk cId="3693412689" sldId="286"/>
            <ac:spMk id="45" creationId="{61707E60-CEC9-4661-AA82-69242EB4BDC3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4:11.329" v="25"/>
          <ac:spMkLst>
            <pc:docMk/>
            <pc:sldMk cId="3693412689" sldId="286"/>
            <ac:spMk id="46" creationId="{8F035CD8-AE30-4146-96F2-036B0CE5E4F3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8:04:59.940" v="29"/>
          <ac:spMkLst>
            <pc:docMk/>
            <pc:sldMk cId="3693412689" sldId="286"/>
            <ac:spMk id="48" creationId="{45D37F4E-DDB4-456B-97E0-9937730A039F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8:04:59.940" v="29"/>
          <ac:spMkLst>
            <pc:docMk/>
            <pc:sldMk cId="3693412689" sldId="286"/>
            <ac:spMk id="53" creationId="{B2DD41CD-8F47-4F56-AD12-4E2FF7696987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4:59.940" v="29"/>
          <ac:spMkLst>
            <pc:docMk/>
            <pc:sldMk cId="3693412689" sldId="286"/>
            <ac:spMk id="58" creationId="{45D37F4E-DDB4-456B-97E0-9937730A039F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4:59.940" v="29"/>
          <ac:spMkLst>
            <pc:docMk/>
            <pc:sldMk cId="3693412689" sldId="286"/>
            <ac:spMk id="60" creationId="{B2DD41CD-8F47-4F56-AD12-4E2FF7696987}"/>
          </ac:spMkLst>
        </pc:spChg>
        <pc:graphicFrameChg chg="mod modGraphic">
          <ac:chgData name="Юлия Сергеевна Гордиенко" userId="S::gordienko@ekbschool1.ru::ca833697-8d02-4731-ba57-781f8efd8a42" providerId="AD" clId="Web-{D6C1C67D-CF58-401A-A786-EF1885FCE303}" dt="2021-10-24T18:05:17.628" v="35" actId="1076"/>
          <ac:graphicFrameMkLst>
            <pc:docMk/>
            <pc:sldMk cId="3693412689" sldId="286"/>
            <ac:graphicFrameMk id="30" creationId="{893375E7-BD4D-486D-B74D-77D701089286}"/>
          </ac:graphicFrameMkLst>
        </pc:graphicFrameChg>
        <pc:picChg chg="mod">
          <ac:chgData name="Юлия Сергеевна Гордиенко" userId="S::gordienko@ekbschool1.ru::ca833697-8d02-4731-ba57-781f8efd8a42" providerId="AD" clId="Web-{D6C1C67D-CF58-401A-A786-EF1885FCE303}" dt="2021-10-24T18:04:11.329" v="25"/>
          <ac:picMkLst>
            <pc:docMk/>
            <pc:sldMk cId="3693412689" sldId="286"/>
            <ac:picMk id="17" creationId="{E0969831-88AD-4886-A898-0393453E2F2E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8:02:25.264" v="22"/>
        <pc:sldMkLst>
          <pc:docMk/>
          <pc:sldMk cId="2000945950" sldId="287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8:02:25.264" v="22"/>
          <ac:spMkLst>
            <pc:docMk/>
            <pc:sldMk cId="2000945950" sldId="287"/>
            <ac:spMk id="2" creationId="{ECFBFD89-E643-47F5-8B90-A8C6F7CA9896}"/>
          </ac:spMkLst>
        </pc:spChg>
        <pc:spChg chg="mod">
          <ac:chgData name="Юлия Сергеевна Гордиенко" userId="S::gordienko@ekbschool1.ru::ca833697-8d02-4731-ba57-781f8efd8a42" providerId="AD" clId="Web-{D6C1C67D-CF58-401A-A786-EF1885FCE303}" dt="2021-10-24T18:02:25.264" v="22"/>
          <ac:spMkLst>
            <pc:docMk/>
            <pc:sldMk cId="2000945950" sldId="287"/>
            <ac:spMk id="4" creationId="{157C0AB7-CEFD-4E58-80D9-5E7BA26E28F9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2:25.264" v="22"/>
          <ac:spMkLst>
            <pc:docMk/>
            <pc:sldMk cId="2000945950" sldId="287"/>
            <ac:spMk id="16" creationId="{6B5E2835-4E47-45B3-9CFE-732FF7B05472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2:25.264" v="22"/>
          <ac:spMkLst>
            <pc:docMk/>
            <pc:sldMk cId="2000945950" sldId="287"/>
            <ac:spMk id="18" creationId="{5B45AD5D-AA52-4F7B-9362-576A39AD9E09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2:25.264" v="22"/>
          <ac:spMkLst>
            <pc:docMk/>
            <pc:sldMk cId="2000945950" sldId="287"/>
            <ac:spMk id="19" creationId="{AEDD7960-4866-4399-BEF6-DD1431AB4E34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2:25.264" v="22"/>
          <ac:spMkLst>
            <pc:docMk/>
            <pc:sldMk cId="2000945950" sldId="287"/>
            <ac:spMk id="21" creationId="{55D4142C-5077-457F-A6AD-3FECFDB39685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8:02:25.264" v="22"/>
          <ac:spMkLst>
            <pc:docMk/>
            <pc:sldMk cId="2000945950" sldId="287"/>
            <ac:spMk id="23" creationId="{7A5F0580-5EE9-419F-96EE-B6529EF6E7D0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8:02:25.264" v="22"/>
          <ac:spMkLst>
            <pc:docMk/>
            <pc:sldMk cId="2000945950" sldId="287"/>
            <ac:spMk id="28" creationId="{79BB35BC-D5C2-4C8B-A22A-A71E6191913B}"/>
          </ac:spMkLst>
        </pc:spChg>
        <pc:picChg chg="mod">
          <ac:chgData name="Юлия Сергеевна Гордиенко" userId="S::gordienko@ekbschool1.ru::ca833697-8d02-4731-ba57-781f8efd8a42" providerId="AD" clId="Web-{D6C1C67D-CF58-401A-A786-EF1885FCE303}" dt="2021-10-24T18:02:25.264" v="22"/>
          <ac:picMkLst>
            <pc:docMk/>
            <pc:sldMk cId="2000945950" sldId="287"/>
            <ac:picMk id="5" creationId="{E071BB6C-E210-4238-A8F5-09D2483D20C9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7:57:59.710" v="3"/>
        <pc:sldMkLst>
          <pc:docMk/>
          <pc:sldMk cId="2034282488" sldId="288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2" creationId="{E3D2326C-7B29-43C8-8BF1-605057BE6561}"/>
          </ac:spMkLst>
        </pc:spChg>
        <pc:spChg chg="mod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3" creationId="{0C4DB819-58BD-4BCC-A485-C9B4B09F155F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20" creationId="{F4155C20-3F0E-4576-8A0B-C345B62312DA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24" creationId="{0BAEB82B-9A6B-4982-B56B-7529C6EA9A95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26" creationId="{FC71CE45-EECF-4555-AD4B-1B3D0D5D1540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28" creationId="{53AA89D1-0C70-46BB-8E35-5722A4B18A78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7:59.694" v="2"/>
          <ac:spMkLst>
            <pc:docMk/>
            <pc:sldMk cId="2034282488" sldId="288"/>
            <ac:spMk id="30" creationId="{D472C551-D440-40DF-9260-BDB9AC40960A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34" creationId="{4D24BFD5-D814-402B-B6C4-EEF6AE14B0F2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36" creationId="{36FED7E8-9A97-475F-9FA4-113410D4433B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7:59.694" v="2"/>
          <ac:spMkLst>
            <pc:docMk/>
            <pc:sldMk cId="2034282488" sldId="288"/>
            <ac:spMk id="37" creationId="{508BEF50-7B1E-49A4-BC19-5F4F1D755E64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7:59.710" v="3"/>
          <ac:spMkLst>
            <pc:docMk/>
            <pc:sldMk cId="2034282488" sldId="288"/>
            <ac:spMk id="38" creationId="{2A39B854-4B6C-4F7F-A602-6F97770CED70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7:59.694" v="2"/>
          <ac:spMkLst>
            <pc:docMk/>
            <pc:sldMk cId="2034282488" sldId="288"/>
            <ac:spMk id="39" creationId="{3FBAD350-5664-4811-A208-657FB882D350}"/>
          </ac:spMkLst>
        </pc:spChg>
        <pc:spChg chg="add del">
          <ac:chgData name="Юлия Сергеевна Гордиенко" userId="S::gordienko@ekbschool1.ru::ca833697-8d02-4731-ba57-781f8efd8a42" providerId="AD" clId="Web-{D6C1C67D-CF58-401A-A786-EF1885FCE303}" dt="2021-10-24T17:57:59.694" v="2"/>
          <ac:spMkLst>
            <pc:docMk/>
            <pc:sldMk cId="2034282488" sldId="288"/>
            <ac:spMk id="41" creationId="{C39ADB8F-D187-49D7-BDCF-C1B6DC727068}"/>
          </ac:spMkLst>
        </pc:spChg>
        <pc:cxnChg chg="add del">
          <ac:chgData name="Юлия Сергеевна Гордиенко" userId="S::gordienko@ekbschool1.ru::ca833697-8d02-4731-ba57-781f8efd8a42" providerId="AD" clId="Web-{D6C1C67D-CF58-401A-A786-EF1885FCE303}" dt="2021-10-24T17:57:59.710" v="3"/>
          <ac:cxnSpMkLst>
            <pc:docMk/>
            <pc:sldMk cId="2034282488" sldId="288"/>
            <ac:cxnSpMk id="22" creationId="{56020367-4FD5-4596-8E10-C5F095CD8DBF}"/>
          </ac:cxnSpMkLst>
        </pc:cxnChg>
        <pc:cxnChg chg="add del">
          <ac:chgData name="Юлия Сергеевна Гордиенко" userId="S::gordienko@ekbschool1.ru::ca833697-8d02-4731-ba57-781f8efd8a42" providerId="AD" clId="Web-{D6C1C67D-CF58-401A-A786-EF1885FCE303}" dt="2021-10-24T17:57:59.694" v="2"/>
          <ac:cxnSpMkLst>
            <pc:docMk/>
            <pc:sldMk cId="2034282488" sldId="288"/>
            <ac:cxnSpMk id="32" creationId="{56020367-4FD5-4596-8E10-C5F095CD8DBF}"/>
          </ac:cxnSpMkLst>
        </pc:cxnChg>
      </pc:sldChg>
      <pc:sldChg chg="addSp delSp modSp">
        <pc:chgData name="Юлия Сергеевна Гордиенко" userId="S::gordienko@ekbschool1.ru::ca833697-8d02-4731-ba57-781f8efd8a42" providerId="AD" clId="Web-{D6C1C67D-CF58-401A-A786-EF1885FCE303}" dt="2021-10-24T17:56:39.802" v="0"/>
        <pc:sldMkLst>
          <pc:docMk/>
          <pc:sldMk cId="3561631371" sldId="289"/>
        </pc:sldMkLst>
        <pc:spChg chg="mod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2" creationId="{A071E699-961A-407A-82DF-0EA2D22CD2E2}"/>
          </ac:spMkLst>
        </pc:spChg>
        <pc:spChg chg="mod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7" creationId="{2C051B14-6D8F-43CC-91E8-7C48B3689DDA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17" creationId="{25E8815A-9407-4234-B08F-A1E49DCD7F37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19" creationId="{AD72D4D1-076F-49D3-9889-EFC4F6D7CA66}"/>
          </ac:spMkLst>
        </pc:spChg>
        <pc:spChg chg="del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21" creationId="{C9C56819-FD02-4626-ABF5-85C7463C990D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26" creationId="{0D7B6173-1D58-48E2-83CF-37350F315F75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28" creationId="{2F36CA75-CFBF-4844-B719-8FE9EBADA9AF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30" creationId="{3D4A84B9-E564-4DD0-97F8-DBF1C460C28A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32" creationId="{102382E0-0A09-46AE-B955-B911CAFE7F00}"/>
          </ac:spMkLst>
        </pc:spChg>
        <pc:spChg chg="add">
          <ac:chgData name="Юлия Сергеевна Гордиенко" userId="S::gordienko@ekbschool1.ru::ca833697-8d02-4731-ba57-781f8efd8a42" providerId="AD" clId="Web-{D6C1C67D-CF58-401A-A786-EF1885FCE303}" dt="2021-10-24T17:56:39.802" v="0"/>
          <ac:spMkLst>
            <pc:docMk/>
            <pc:sldMk cId="3561631371" sldId="289"/>
            <ac:spMk id="34" creationId="{7DE75D4A-0965-4973-BE75-DECCAC9A9614}"/>
          </ac:spMkLst>
        </pc:spChg>
        <pc:picChg chg="mod">
          <ac:chgData name="Юлия Сергеевна Гордиенко" userId="S::gordienko@ekbschool1.ru::ca833697-8d02-4731-ba57-781f8efd8a42" providerId="AD" clId="Web-{D6C1C67D-CF58-401A-A786-EF1885FCE303}" dt="2021-10-24T17:56:39.802" v="0"/>
          <ac:picMkLst>
            <pc:docMk/>
            <pc:sldMk cId="3561631371" sldId="289"/>
            <ac:picMk id="3" creationId="{3F32BC85-2C02-45C3-B220-F04A35D4D17F}"/>
          </ac:picMkLst>
        </pc:picChg>
        <pc:picChg chg="add">
          <ac:chgData name="Юлия Сергеевна Гордиенко" userId="S::gordienko@ekbschool1.ru::ca833697-8d02-4731-ba57-781f8efd8a42" providerId="AD" clId="Web-{D6C1C67D-CF58-401A-A786-EF1885FCE303}" dt="2021-10-24T17:56:39.802" v="0"/>
          <ac:picMkLst>
            <pc:docMk/>
            <pc:sldMk cId="3561631371" sldId="289"/>
            <ac:picMk id="36" creationId="{4A599609-F5C2-4A0B-A992-913F814A631A}"/>
          </ac:picMkLst>
        </pc:picChg>
      </pc:sldChg>
    </pc:docChg>
  </pc:docChgLst>
  <pc:docChgLst>
    <pc:chgData name="Юлия Сергеевна Гордиенко" userId="S::gordienko@ekbschool1.ru::ca833697-8d02-4731-ba57-781f8efd8a42" providerId="AD" clId="Web-{48644BD3-9749-4116-9B29-2D5635C952DA}"/>
    <pc:docChg chg="modSld modMainMaster">
      <pc:chgData name="Юлия Сергеевна Гордиенко" userId="S::gordienko@ekbschool1.ru::ca833697-8d02-4731-ba57-781f8efd8a42" providerId="AD" clId="Web-{48644BD3-9749-4116-9B29-2D5635C952DA}" dt="2021-10-24T18:23:26.463" v="122"/>
      <pc:docMkLst>
        <pc:docMk/>
      </pc:docMkLst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1351651579" sldId="256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1706052092" sldId="258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395411872" sldId="259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3685497866" sldId="262"/>
        </pc:sldMkLst>
      </pc:sldChg>
      <pc:sldChg chg="addSp delSp modSp modTransition addAnim delAnim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717276203" sldId="264"/>
        </pc:sldMkLst>
        <pc:spChg chg="mod">
          <ac:chgData name="Юлия Сергеевна Гордиенко" userId="S::gordienko@ekbschool1.ru::ca833697-8d02-4731-ba57-781f8efd8a42" providerId="AD" clId="Web-{48644BD3-9749-4116-9B29-2D5635C952DA}" dt="2021-10-24T18:10:23.283" v="14" actId="20577"/>
          <ac:spMkLst>
            <pc:docMk/>
            <pc:sldMk cId="717276203" sldId="264"/>
            <ac:spMk id="2" creationId="{3163798C-C6DE-4ABF-95A2-359002CB8553}"/>
          </ac:spMkLst>
        </pc:spChg>
        <pc:spChg chg="add del mod">
          <ac:chgData name="Юлия Сергеевна Гордиенко" userId="S::gordienko@ekbschool1.ru::ca833697-8d02-4731-ba57-781f8efd8a42" providerId="AD" clId="Web-{48644BD3-9749-4116-9B29-2D5635C952DA}" dt="2021-10-24T18:10:06.033" v="11" actId="14100"/>
          <ac:spMkLst>
            <pc:docMk/>
            <pc:sldMk cId="717276203" sldId="264"/>
            <ac:spMk id="3" creationId="{B0C06547-14A2-44BF-AACF-71E2BCE91FD9}"/>
          </ac:spMkLst>
        </pc:spChg>
        <pc:spChg chg="add del mod">
          <ac:chgData name="Юлия Сергеевна Гордиенко" userId="S::gordienko@ekbschool1.ru::ca833697-8d02-4731-ba57-781f8efd8a42" providerId="AD" clId="Web-{48644BD3-9749-4116-9B29-2D5635C952DA}" dt="2021-10-24T18:09:04.419" v="1"/>
          <ac:spMkLst>
            <pc:docMk/>
            <pc:sldMk cId="717276203" sldId="264"/>
            <ac:spMk id="5" creationId="{3A671F0C-8608-42F7-A461-BACAF590E0EF}"/>
          </ac:spMkLst>
        </pc:spChg>
        <pc:spChg chg="del">
          <ac:chgData name="Юлия Сергеевна Гордиенко" userId="S::gordienko@ekbschool1.ru::ca833697-8d02-4731-ba57-781f8efd8a42" providerId="AD" clId="Web-{48644BD3-9749-4116-9B29-2D5635C952DA}" dt="2021-10-24T18:09:49.485" v="9"/>
          <ac:spMkLst>
            <pc:docMk/>
            <pc:sldMk cId="717276203" sldId="264"/>
            <ac:spMk id="29" creationId="{C1DD1A8A-57D5-4A81-AD04-532B043C5611}"/>
          </ac:spMkLst>
        </pc:spChg>
        <pc:spChg chg="del">
          <ac:chgData name="Юлия Сергеевна Гордиенко" userId="S::gordienko@ekbschool1.ru::ca833697-8d02-4731-ba57-781f8efd8a42" providerId="AD" clId="Web-{48644BD3-9749-4116-9B29-2D5635C952DA}" dt="2021-10-24T18:09:49.485" v="9"/>
          <ac:spMkLst>
            <pc:docMk/>
            <pc:sldMk cId="717276203" sldId="264"/>
            <ac:spMk id="31" creationId="{007891EC-4501-44ED-A8C8-B11B6DB767AB}"/>
          </ac:spMkLst>
        </pc:spChg>
        <pc:spChg chg="add">
          <ac:chgData name="Юлия Сергеевна Гордиенко" userId="S::gordienko@ekbschool1.ru::ca833697-8d02-4731-ba57-781f8efd8a42" providerId="AD" clId="Web-{48644BD3-9749-4116-9B29-2D5635C952DA}" dt="2021-10-24T18:09:49.485" v="9"/>
          <ac:spMkLst>
            <pc:docMk/>
            <pc:sldMk cId="717276203" sldId="264"/>
            <ac:spMk id="37" creationId="{C1DD1A8A-57D5-4A81-AD04-532B043C5611}"/>
          </ac:spMkLst>
        </pc:spChg>
        <pc:spChg chg="add">
          <ac:chgData name="Юлия Сергеевна Гордиенко" userId="S::gordienko@ekbschool1.ru::ca833697-8d02-4731-ba57-781f8efd8a42" providerId="AD" clId="Web-{48644BD3-9749-4116-9B29-2D5635C952DA}" dt="2021-10-24T18:09:49.485" v="9"/>
          <ac:spMkLst>
            <pc:docMk/>
            <pc:sldMk cId="717276203" sldId="264"/>
            <ac:spMk id="39" creationId="{007891EC-4501-44ED-A8C8-B11B6DB767AB}"/>
          </ac:spMkLst>
        </pc:spChg>
        <pc:picChg chg="del">
          <ac:chgData name="Юлия Сергеевна Гордиенко" userId="S::gordienko@ekbschool1.ru::ca833697-8d02-4731-ba57-781f8efd8a42" providerId="AD" clId="Web-{48644BD3-9749-4116-9B29-2D5635C952DA}" dt="2021-10-24T18:09:29.437" v="8"/>
          <ac:picMkLst>
            <pc:docMk/>
            <pc:sldMk cId="717276203" sldId="264"/>
            <ac:picMk id="25" creationId="{B1627FED-2603-4B8E-A2BF-98360B69B153}"/>
          </ac:picMkLst>
        </pc:picChg>
        <pc:picChg chg="add">
          <ac:chgData name="Юлия Сергеевна Гордиенко" userId="S::gordienko@ekbschool1.ru::ca833697-8d02-4731-ba57-781f8efd8a42" providerId="AD" clId="Web-{48644BD3-9749-4116-9B29-2D5635C952DA}" dt="2021-10-24T18:09:49.485" v="9"/>
          <ac:picMkLst>
            <pc:docMk/>
            <pc:sldMk cId="717276203" sldId="264"/>
            <ac:picMk id="33" creationId="{FC70976D-0574-4EE7-8D22-742D69A9FEC4}"/>
          </ac:picMkLst>
        </pc:picChg>
      </pc:sldChg>
      <pc:sldChg chg="addSp delSp modSp mod modTransition setBg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400481687" sldId="265"/>
        </pc:sldMkLst>
        <pc:spChg chg="mod">
          <ac:chgData name="Юлия Сергеевна Гордиенко" userId="S::gordienko@ekbschool1.ru::ca833697-8d02-4731-ba57-781f8efd8a42" providerId="AD" clId="Web-{48644BD3-9749-4116-9B29-2D5635C952DA}" dt="2021-10-24T18:14:11.810" v="102" actId="20577"/>
          <ac:spMkLst>
            <pc:docMk/>
            <pc:sldMk cId="2400481687" sldId="265"/>
            <ac:spMk id="2" creationId="{A0297C39-C47A-477C-86E4-6336D732BB50}"/>
          </ac:spMkLst>
        </pc:spChg>
        <pc:spChg chg="mod">
          <ac:chgData name="Юлия Сергеевна Гордиенко" userId="S::gordienko@ekbschool1.ru::ca833697-8d02-4731-ba57-781f8efd8a42" providerId="AD" clId="Web-{48644BD3-9749-4116-9B29-2D5635C952DA}" dt="2021-10-24T18:13:41.215" v="95" actId="688"/>
          <ac:spMkLst>
            <pc:docMk/>
            <pc:sldMk cId="2400481687" sldId="265"/>
            <ac:spMk id="3" creationId="{3E620E5F-E733-45BA-B919-0C331AA7FC4E}"/>
          </ac:spMkLst>
        </pc:spChg>
        <pc:spChg chg="add del">
          <ac:chgData name="Юлия Сергеевна Гордиенко" userId="S::gordienko@ekbschool1.ru::ca833697-8d02-4731-ba57-781f8efd8a42" providerId="AD" clId="Web-{48644BD3-9749-4116-9B29-2D5635C952DA}" dt="2021-10-24T18:11:34.396" v="23"/>
          <ac:spMkLst>
            <pc:docMk/>
            <pc:sldMk cId="2400481687" sldId="265"/>
            <ac:spMk id="4" creationId="{36354E69-B7EF-4F55-B3E7-3AA88282387A}"/>
          </ac:spMkLst>
        </pc:spChg>
        <pc:spChg chg="del mod">
          <ac:chgData name="Юлия Сергеевна Гордиенко" userId="S::gordienko@ekbschool1.ru::ca833697-8d02-4731-ba57-781f8efd8a42" providerId="AD" clId="Web-{48644BD3-9749-4116-9B29-2D5635C952DA}" dt="2021-10-24T18:11:37.162" v="25"/>
          <ac:spMkLst>
            <pc:docMk/>
            <pc:sldMk cId="2400481687" sldId="265"/>
            <ac:spMk id="5" creationId="{DA75CEEE-B2C5-494C-86A5-76ED2EB7B9CE}"/>
          </ac:spMkLst>
        </pc:spChg>
        <pc:spChg chg="add del mod">
          <ac:chgData name="Юлия Сергеевна Гордиенко" userId="S::gordienko@ekbschool1.ru::ca833697-8d02-4731-ba57-781f8efd8a42" providerId="AD" clId="Web-{48644BD3-9749-4116-9B29-2D5635C952DA}" dt="2021-10-24T18:15:00.578" v="104"/>
          <ac:spMkLst>
            <pc:docMk/>
            <pc:sldMk cId="2400481687" sldId="265"/>
            <ac:spMk id="9" creationId="{F5791B11-B18B-44F9-ABDF-B8946A42E3EA}"/>
          </ac:spMkLst>
        </pc:spChg>
        <pc:spChg chg="add mod">
          <ac:chgData name="Юлия Сергеевна Гордиенко" userId="S::gordienko@ekbschool1.ru::ca833697-8d02-4731-ba57-781f8efd8a42" providerId="AD" clId="Web-{48644BD3-9749-4116-9B29-2D5635C952DA}" dt="2021-10-24T18:11:37.162" v="25"/>
          <ac:spMkLst>
            <pc:docMk/>
            <pc:sldMk cId="2400481687" sldId="265"/>
            <ac:spMk id="11" creationId="{02B70E5B-A4B3-442D-BCDC-1030C883E5E8}"/>
          </ac:spMkLst>
        </pc:spChg>
        <pc:spChg chg="add del mod">
          <ac:chgData name="Юлия Сергеевна Гордиенко" userId="S::gordienko@ekbschool1.ru::ca833697-8d02-4731-ba57-781f8efd8a42" providerId="AD" clId="Web-{48644BD3-9749-4116-9B29-2D5635C952DA}" dt="2021-10-24T18:13:09.026" v="92"/>
          <ac:spMkLst>
            <pc:docMk/>
            <pc:sldMk cId="2400481687" sldId="265"/>
            <ac:spMk id="13" creationId="{577521BF-FC35-44B6-90A6-FA159C9AFA94}"/>
          </ac:spMkLst>
        </pc:spChg>
        <pc:spChg chg="add del mod">
          <ac:chgData name="Юлия Сергеевна Гордиенко" userId="S::gordienko@ekbschool1.ru::ca833697-8d02-4731-ba57-781f8efd8a42" providerId="AD" clId="Web-{48644BD3-9749-4116-9B29-2D5635C952DA}" dt="2021-10-24T18:15:38.893" v="106"/>
          <ac:spMkLst>
            <pc:docMk/>
            <pc:sldMk cId="2400481687" sldId="265"/>
            <ac:spMk id="17" creationId="{0DFC8F7B-9690-4208-98B8-51C344902243}"/>
          </ac:spMkLst>
        </pc:spChg>
        <pc:picChg chg="del">
          <ac:chgData name="Юлия Сергеевна Гордиенко" userId="S::gordienko@ekbschool1.ru::ca833697-8d02-4731-ba57-781f8efd8a42" providerId="AD" clId="Web-{48644BD3-9749-4116-9B29-2D5635C952DA}" dt="2021-10-24T18:11:38.459" v="26"/>
          <ac:picMkLst>
            <pc:docMk/>
            <pc:sldMk cId="2400481687" sldId="265"/>
            <ac:picMk id="7" creationId="{6607C71B-E525-48A8-9DB3-3E71CD1C249B}"/>
          </ac:picMkLst>
        </pc:picChg>
        <pc:picChg chg="del mod">
          <ac:chgData name="Юлия Сергеевна Гордиенко" userId="S::gordienko@ekbschool1.ru::ca833697-8d02-4731-ba57-781f8efd8a42" providerId="AD" clId="Web-{48644BD3-9749-4116-9B29-2D5635C952DA}" dt="2021-10-24T18:11:35.365" v="24"/>
          <ac:picMkLst>
            <pc:docMk/>
            <pc:sldMk cId="2400481687" sldId="265"/>
            <ac:picMk id="8" creationId="{BD5F402A-9C9A-4EDF-B758-01B41BCEB28A}"/>
          </ac:picMkLst>
        </pc:picChg>
        <pc:picChg chg="add mod ord">
          <ac:chgData name="Юлия Сергеевна Гордиенко" userId="S::gordienko@ekbschool1.ru::ca833697-8d02-4731-ba57-781f8efd8a42" providerId="AD" clId="Web-{48644BD3-9749-4116-9B29-2D5635C952DA}" dt="2021-10-24T18:14:38.593" v="103" actId="14100"/>
          <ac:picMkLst>
            <pc:docMk/>
            <pc:sldMk cId="2400481687" sldId="265"/>
            <ac:picMk id="14" creationId="{2244B80A-58D3-4993-A13C-852EC9F8AD94}"/>
          </ac:picMkLst>
        </pc:picChg>
        <pc:picChg chg="add del mod ord">
          <ac:chgData name="Юлия Сергеевна Гордиенко" userId="S::gordienko@ekbschool1.ru::ca833697-8d02-4731-ba57-781f8efd8a42" providerId="AD" clId="Web-{48644BD3-9749-4116-9B29-2D5635C952DA}" dt="2021-10-24T18:15:06.829" v="105"/>
          <ac:picMkLst>
            <pc:docMk/>
            <pc:sldMk cId="2400481687" sldId="265"/>
            <ac:picMk id="15" creationId="{1E0083C8-7D79-42C9-B7C5-F03F49772F75}"/>
          </ac:picMkLst>
        </pc:picChg>
        <pc:picChg chg="add mod ord">
          <ac:chgData name="Юлия Сергеевна Гордиенко" userId="S::gordienko@ekbschool1.ru::ca833697-8d02-4731-ba57-781f8efd8a42" providerId="AD" clId="Web-{48644BD3-9749-4116-9B29-2D5635C952DA}" dt="2021-10-24T18:16:19.535" v="110" actId="14100"/>
          <ac:picMkLst>
            <pc:docMk/>
            <pc:sldMk cId="2400481687" sldId="265"/>
            <ac:picMk id="18" creationId="{81EB4158-39F8-41A7-84CB-888AF92D804B}"/>
          </ac:picMkLst>
        </pc:picChg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3870115942" sldId="266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3389376434" sldId="267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3587295359" sldId="268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628587630" sldId="269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1332055256" sldId="270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613025472" sldId="271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694311307" sldId="272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996513990" sldId="273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55442872" sldId="274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570094742" sldId="275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3303226169" sldId="276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734402392" sldId="277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51025695" sldId="282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1256244026" sldId="283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503218839" sldId="285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3693412689" sldId="286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000945950" sldId="287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2034282488" sldId="288"/>
        </pc:sldMkLst>
      </pc:sldChg>
      <pc:sldChg chg="modTransition">
        <pc:chgData name="Юлия Сергеевна Гордиенко" userId="S::gordienko@ekbschool1.ru::ca833697-8d02-4731-ba57-781f8efd8a42" providerId="AD" clId="Web-{48644BD3-9749-4116-9B29-2D5635C952DA}" dt="2021-10-24T18:23:26.463" v="122"/>
        <pc:sldMkLst>
          <pc:docMk/>
          <pc:sldMk cId="3561631371" sldId="289"/>
        </pc:sldMkLst>
      </pc:sldChg>
      <pc:sldMasterChg chg="modTransition modSldLayout">
        <pc:chgData name="Юлия Сергеевна Гордиенко" userId="S::gordienko@ekbschool1.ru::ca833697-8d02-4731-ba57-781f8efd8a42" providerId="AD" clId="Web-{48644BD3-9749-4116-9B29-2D5635C952DA}" dt="2021-10-24T18:23:26.463" v="122"/>
        <pc:sldMasterMkLst>
          <pc:docMk/>
          <pc:sldMasterMk cId="4285138628" sldId="2147483816"/>
        </pc:sldMasterMkLst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2858203848" sldId="2147483817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1482874823" sldId="2147483818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95068124" sldId="2147483819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922721904" sldId="2147483820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2963657500" sldId="2147483821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514172856" sldId="2147483822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4230649250" sldId="2147483823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2085411238" sldId="2147483824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2085104224" sldId="2147483825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860351109" sldId="2147483826"/>
          </pc:sldLayoutMkLst>
        </pc:sldLayoutChg>
        <pc:sldLayoutChg chg="modTransition">
          <pc:chgData name="Юлия Сергеевна Гордиенко" userId="S::gordienko@ekbschool1.ru::ca833697-8d02-4731-ba57-781f8efd8a42" providerId="AD" clId="Web-{48644BD3-9749-4116-9B29-2D5635C952DA}" dt="2021-10-24T18:23:26.463" v="122"/>
          <pc:sldLayoutMkLst>
            <pc:docMk/>
            <pc:sldMasterMk cId="4285138628" sldId="2147483816"/>
            <pc:sldLayoutMk cId="2999506532" sldId="2147483827"/>
          </pc:sldLayoutMkLst>
        </pc:sldLayoutChg>
      </pc:sldMasterChg>
    </pc:docChg>
  </pc:docChgLst>
  <pc:docChgLst>
    <pc:chgData name="Юлия Сергеевна Гордиенко" userId="S::gordienko@ekbschool1.ru::ca833697-8d02-4731-ba57-781f8efd8a42" providerId="AD" clId="Web-{7F410AE1-B981-44C7-ADD3-FC26E1236671}"/>
    <pc:docChg chg="addSld modSld sldOrd">
      <pc:chgData name="Юлия Сергеевна Гордиенко" userId="S::gordienko@ekbschool1.ru::ca833697-8d02-4731-ba57-781f8efd8a42" providerId="AD" clId="Web-{7F410AE1-B981-44C7-ADD3-FC26E1236671}" dt="2021-10-24T05:54:40.452" v="93" actId="20577"/>
      <pc:docMkLst>
        <pc:docMk/>
      </pc:docMkLst>
      <pc:sldChg chg="modSp">
        <pc:chgData name="Юлия Сергеевна Гордиенко" userId="S::gordienko@ekbschool1.ru::ca833697-8d02-4731-ba57-781f8efd8a42" providerId="AD" clId="Web-{7F410AE1-B981-44C7-ADD3-FC26E1236671}" dt="2021-10-23T20:00:04.040" v="3" actId="20577"/>
        <pc:sldMkLst>
          <pc:docMk/>
          <pc:sldMk cId="1351651579" sldId="256"/>
        </pc:sldMkLst>
        <pc:spChg chg="mod">
          <ac:chgData name="Юлия Сергеевна Гордиенко" userId="S::gordienko@ekbschool1.ru::ca833697-8d02-4731-ba57-781f8efd8a42" providerId="AD" clId="Web-{7F410AE1-B981-44C7-ADD3-FC26E1236671}" dt="2021-10-23T20:00:04.040" v="3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">
        <pc:chgData name="Юлия Сергеевна Гордиенко" userId="S::gordienko@ekbschool1.ru::ca833697-8d02-4731-ba57-781f8efd8a42" providerId="AD" clId="Web-{7F410AE1-B981-44C7-ADD3-FC26E1236671}" dt="2021-10-23T19:57:24.676" v="1" actId="20577"/>
        <pc:sldMkLst>
          <pc:docMk/>
          <pc:sldMk cId="2252058901" sldId="257"/>
        </pc:sldMkLst>
        <pc:spChg chg="mod">
          <ac:chgData name="Юлия Сергеевна Гордиенко" userId="S::gordienko@ekbschool1.ru::ca833697-8d02-4731-ba57-781f8efd8a42" providerId="AD" clId="Web-{7F410AE1-B981-44C7-ADD3-FC26E1236671}" dt="2021-10-23T19:57:24.676" v="1" actId="20577"/>
          <ac:spMkLst>
            <pc:docMk/>
            <pc:sldMk cId="2252058901" sldId="257"/>
            <ac:spMk id="2" creationId="{ADB5277C-CB67-4B78-926D-C9CB33D37575}"/>
          </ac:spMkLst>
        </pc:spChg>
      </pc:sldChg>
      <pc:sldChg chg="modSp">
        <pc:chgData name="Юлия Сергеевна Гордиенко" userId="S::gordienko@ekbschool1.ru::ca833697-8d02-4731-ba57-781f8efd8a42" providerId="AD" clId="Web-{7F410AE1-B981-44C7-ADD3-FC26E1236671}" dt="2021-10-23T20:00:50.541" v="32" actId="20577"/>
        <pc:sldMkLst>
          <pc:docMk/>
          <pc:sldMk cId="1706052092" sldId="258"/>
        </pc:sldMkLst>
        <pc:spChg chg="mod">
          <ac:chgData name="Юлия Сергеевна Гордиенко" userId="S::gordienko@ekbschool1.ru::ca833697-8d02-4731-ba57-781f8efd8a42" providerId="AD" clId="Web-{7F410AE1-B981-44C7-ADD3-FC26E1236671}" dt="2021-10-23T20:00:50.541" v="32" actId="20577"/>
          <ac:spMkLst>
            <pc:docMk/>
            <pc:sldMk cId="1706052092" sldId="258"/>
            <ac:spMk id="3" creationId="{3B849A20-AC88-4BBC-901D-12BA5ADB38F1}"/>
          </ac:spMkLst>
        </pc:spChg>
      </pc:sldChg>
      <pc:sldChg chg="ord">
        <pc:chgData name="Юлия Сергеевна Гордиенко" userId="S::gordienko@ekbschool1.ru::ca833697-8d02-4731-ba57-781f8efd8a42" providerId="AD" clId="Web-{7F410AE1-B981-44C7-ADD3-FC26E1236671}" dt="2021-10-23T20:09:14.649" v="85"/>
        <pc:sldMkLst>
          <pc:docMk/>
          <pc:sldMk cId="395411872" sldId="259"/>
        </pc:sldMkLst>
      </pc:sldChg>
      <pc:sldChg chg="ord">
        <pc:chgData name="Юлия Сергеевна Гордиенко" userId="S::gordienko@ekbschool1.ru::ca833697-8d02-4731-ba57-781f8efd8a42" providerId="AD" clId="Web-{7F410AE1-B981-44C7-ADD3-FC26E1236671}" dt="2021-10-23T20:10:17.057" v="87"/>
        <pc:sldMkLst>
          <pc:docMk/>
          <pc:sldMk cId="3685497866" sldId="262"/>
        </pc:sldMkLst>
      </pc:sldChg>
      <pc:sldChg chg="ord">
        <pc:chgData name="Юлия Сергеевна Гордиенко" userId="S::gordienko@ekbschool1.ru::ca833697-8d02-4731-ba57-781f8efd8a42" providerId="AD" clId="Web-{7F410AE1-B981-44C7-ADD3-FC26E1236671}" dt="2021-10-23T19:58:34.537" v="2"/>
        <pc:sldMkLst>
          <pc:docMk/>
          <pc:sldMk cId="717276203" sldId="264"/>
        </pc:sldMkLst>
      </pc:sldChg>
      <pc:sldChg chg="ord">
        <pc:chgData name="Юлия Сергеевна Гордиенко" userId="S::gordienko@ekbschool1.ru::ca833697-8d02-4731-ba57-781f8efd8a42" providerId="AD" clId="Web-{7F410AE1-B981-44C7-ADD3-FC26E1236671}" dt="2021-10-23T20:08:55.102" v="84"/>
        <pc:sldMkLst>
          <pc:docMk/>
          <pc:sldMk cId="3870115942" sldId="266"/>
        </pc:sldMkLst>
      </pc:sldChg>
      <pc:sldChg chg="addSp modSp mod setBg">
        <pc:chgData name="Юлия Сергеевна Гордиенко" userId="S::gordienko@ekbschool1.ru::ca833697-8d02-4731-ba57-781f8efd8a42" providerId="AD" clId="Web-{7F410AE1-B981-44C7-ADD3-FC26E1236671}" dt="2021-10-23T20:06:40.113" v="77" actId="20577"/>
        <pc:sldMkLst>
          <pc:docMk/>
          <pc:sldMk cId="570094742" sldId="275"/>
        </pc:sldMkLst>
        <pc:spChg chg="mod">
          <ac:chgData name="Юлия Сергеевна Гордиенко" userId="S::gordienko@ekbschool1.ru::ca833697-8d02-4731-ba57-781f8efd8a42" providerId="AD" clId="Web-{7F410AE1-B981-44C7-ADD3-FC26E1236671}" dt="2021-10-23T20:05:57.440" v="67"/>
          <ac:spMkLst>
            <pc:docMk/>
            <pc:sldMk cId="570094742" sldId="275"/>
            <ac:spMk id="2" creationId="{080D590F-C074-40D4-8EF3-8C40CE948D96}"/>
          </ac:spMkLst>
        </pc:spChg>
        <pc:spChg chg="mod">
          <ac:chgData name="Юлия Сергеевна Гордиенко" userId="S::gordienko@ekbschool1.ru::ca833697-8d02-4731-ba57-781f8efd8a42" providerId="AD" clId="Web-{7F410AE1-B981-44C7-ADD3-FC26E1236671}" dt="2021-10-23T20:06:40.113" v="77" actId="20577"/>
          <ac:spMkLst>
            <pc:docMk/>
            <pc:sldMk cId="570094742" sldId="275"/>
            <ac:spMk id="3" creationId="{C191EDDA-6564-4EE5-8AD4-2D88CCF48A0B}"/>
          </ac:spMkLst>
        </pc:spChg>
        <pc:picChg chg="add">
          <ac:chgData name="Юлия Сергеевна Гордиенко" userId="S::gordienko@ekbschool1.ru::ca833697-8d02-4731-ba57-781f8efd8a42" providerId="AD" clId="Web-{7F410AE1-B981-44C7-ADD3-FC26E1236671}" dt="2021-10-23T20:05:57.440" v="67"/>
          <ac:picMkLst>
            <pc:docMk/>
            <pc:sldMk cId="570094742" sldId="275"/>
            <ac:picMk id="5" creationId="{3070B810-FD65-44C3-9F31-5570E2B71455}"/>
          </ac:picMkLst>
        </pc:picChg>
        <pc:cxnChg chg="add">
          <ac:chgData name="Юлия Сергеевна Гордиенко" userId="S::gordienko@ekbschool1.ru::ca833697-8d02-4731-ba57-781f8efd8a42" providerId="AD" clId="Web-{7F410AE1-B981-44C7-ADD3-FC26E1236671}" dt="2021-10-23T20:05:57.440" v="67"/>
          <ac:cxnSpMkLst>
            <pc:docMk/>
            <pc:sldMk cId="570094742" sldId="275"/>
            <ac:cxnSpMk id="9" creationId="{A7F400EE-A8A5-48AF-B4D6-291B52C6F0B0}"/>
          </ac:cxnSpMkLst>
        </pc:cxnChg>
      </pc:sldChg>
      <pc:sldChg chg="addSp modSp mod setBg">
        <pc:chgData name="Юлия Сергеевна Гордиенко" userId="S::gordienko@ekbschool1.ru::ca833697-8d02-4731-ba57-781f8efd8a42" providerId="AD" clId="Web-{7F410AE1-B981-44C7-ADD3-FC26E1236671}" dt="2021-10-23T20:07:11.177" v="83"/>
        <pc:sldMkLst>
          <pc:docMk/>
          <pc:sldMk cId="3303226169" sldId="276"/>
        </pc:sldMkLst>
        <pc:spChg chg="mo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2" creationId="{93021BE2-825D-493A-B0E7-CAD7B7F3DCDD}"/>
          </ac:spMkLst>
        </pc:spChg>
        <pc:spChg chg="mo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3" creationId="{E79A799C-45DD-4C42-B81D-42A3BDC8B5BD}"/>
          </ac:spMkLst>
        </pc:spChg>
        <pc:sp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8" creationId="{F837543A-6020-4505-A233-C9DB4BF74011}"/>
          </ac:spMkLst>
        </pc:spChg>
        <pc:sp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10" creationId="{35B16301-FB18-48BA-A6DD-C37CAF6F9A18}"/>
          </ac:spMkLst>
        </pc:spChg>
        <pc:sp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12" creationId="{C3C0D90E-074A-4F52-9B11-B52BEF4BCBE5}"/>
          </ac:spMkLst>
        </pc:spChg>
        <pc:sp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14" creationId="{CABBD4C1-E6F8-46F6-8152-A8A97490BF4D}"/>
          </ac:spMkLst>
        </pc:spChg>
        <pc:sp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16" creationId="{83BA5EF5-1FE9-4BF9-83BB-269BCDDF6156}"/>
          </ac:spMkLst>
        </pc:spChg>
        <pc:sp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20" creationId="{88853921-7BC9-4BDE-ACAB-133C683C82D6}"/>
          </ac:spMkLst>
        </pc:spChg>
        <pc:sp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22" creationId="{09192968-3AE7-4470-A61C-97294BB92731}"/>
          </ac:spMkLst>
        </pc:spChg>
        <pc:sp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spMkLst>
            <pc:docMk/>
            <pc:sldMk cId="3303226169" sldId="276"/>
            <ac:spMk id="24" creationId="{3AB72E55-43E4-4356-BFE8-E2102CB0B505}"/>
          </ac:spMkLst>
        </pc:spChg>
        <pc:cxnChg chg="add">
          <ac:chgData name="Юлия Сергеевна Гордиенко" userId="S::gordienko@ekbschool1.ru::ca833697-8d02-4731-ba57-781f8efd8a42" providerId="AD" clId="Web-{7F410AE1-B981-44C7-ADD3-FC26E1236671}" dt="2021-10-23T20:07:11.177" v="83"/>
          <ac:cxnSpMkLst>
            <pc:docMk/>
            <pc:sldMk cId="3303226169" sldId="276"/>
            <ac:cxnSpMk id="18" creationId="{4B3BCACB-5880-460B-9606-8C433A9AF99D}"/>
          </ac:cxnSpMkLst>
        </pc:cxnChg>
      </pc:sldChg>
      <pc:sldChg chg="modSp">
        <pc:chgData name="Юлия Сергеевна Гордиенко" userId="S::gordienko@ekbschool1.ru::ca833697-8d02-4731-ba57-781f8efd8a42" providerId="AD" clId="Web-{7F410AE1-B981-44C7-ADD3-FC26E1236671}" dt="2021-10-24T05:54:40.452" v="93" actId="20577"/>
        <pc:sldMkLst>
          <pc:docMk/>
          <pc:sldMk cId="2734402392" sldId="277"/>
        </pc:sldMkLst>
        <pc:spChg chg="mod">
          <ac:chgData name="Юлия Сергеевна Гордиенко" userId="S::gordienko@ekbschool1.ru::ca833697-8d02-4731-ba57-781f8efd8a42" providerId="AD" clId="Web-{7F410AE1-B981-44C7-ADD3-FC26E1236671}" dt="2021-10-24T05:54:40.452" v="93" actId="20577"/>
          <ac:spMkLst>
            <pc:docMk/>
            <pc:sldMk cId="2734402392" sldId="277"/>
            <ac:spMk id="2" creationId="{7264E198-82AD-44F5-8450-27BC4ECEC5C9}"/>
          </ac:spMkLst>
        </pc:spChg>
      </pc:sldChg>
      <pc:sldChg chg="modSp new">
        <pc:chgData name="Юлия Сергеевна Гордиенко" userId="S::gordienko@ekbschool1.ru::ca833697-8d02-4731-ba57-781f8efd8a42" providerId="AD" clId="Web-{7F410AE1-B981-44C7-ADD3-FC26E1236671}" dt="2021-10-23T20:04:03.906" v="58" actId="20577"/>
        <pc:sldMkLst>
          <pc:docMk/>
          <pc:sldMk cId="3306973026" sldId="278"/>
        </pc:sldMkLst>
        <pc:spChg chg="mod">
          <ac:chgData name="Юлия Сергеевна Гордиенко" userId="S::gordienko@ekbschool1.ru::ca833697-8d02-4731-ba57-781f8efd8a42" providerId="AD" clId="Web-{7F410AE1-B981-44C7-ADD3-FC26E1236671}" dt="2021-10-23T20:04:03.906" v="58" actId="20577"/>
          <ac:spMkLst>
            <pc:docMk/>
            <pc:sldMk cId="3306973026" sldId="278"/>
            <ac:spMk id="2" creationId="{E5376BCB-F865-4042-880E-039B911D650F}"/>
          </ac:spMkLst>
        </pc:spChg>
      </pc:sldChg>
    </pc:docChg>
  </pc:docChgLst>
  <pc:docChgLst>
    <pc:chgData name="Юлия Сергеевна Гордиенко" userId="S::gordienko@ekbschool1.ru::ca833697-8d02-4731-ba57-781f8efd8a42" providerId="AD" clId="Web-{E74129F6-A2EE-4D01-BA43-F0ADC8837EAB}"/>
    <pc:docChg chg="addSld delSld modSld">
      <pc:chgData name="Юлия Сергеевна Гордиенко" userId="S::gordienko@ekbschool1.ru::ca833697-8d02-4731-ba57-781f8efd8a42" providerId="AD" clId="Web-{E74129F6-A2EE-4D01-BA43-F0ADC8837EAB}" dt="2021-10-24T09:07:27.183" v="320" actId="20577"/>
      <pc:docMkLst>
        <pc:docMk/>
      </pc:docMkLst>
      <pc:sldChg chg="addSp delSp modSp mod setClrOvrMap">
        <pc:chgData name="Юлия Сергеевна Гордиенко" userId="S::gordienko@ekbschool1.ru::ca833697-8d02-4731-ba57-781f8efd8a42" providerId="AD" clId="Web-{E74129F6-A2EE-4D01-BA43-F0ADC8837EAB}" dt="2021-10-24T08:49:21.236" v="220" actId="1076"/>
        <pc:sldMkLst>
          <pc:docMk/>
          <pc:sldMk cId="3685497866" sldId="262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8:35:10.143" v="89"/>
          <ac:spMkLst>
            <pc:docMk/>
            <pc:sldMk cId="3685497866" sldId="262"/>
            <ac:spMk id="2" creationId="{23BEF406-B7BE-43F5-8089-57FFDD28B153}"/>
          </ac:spMkLst>
        </pc:spChg>
        <pc:spChg chg="add del">
          <ac:chgData name="Юлия Сергеевна Гордиенко" userId="S::gordienko@ekbschool1.ru::ca833697-8d02-4731-ba57-781f8efd8a42" providerId="AD" clId="Web-{E74129F6-A2EE-4D01-BA43-F0ADC8837EAB}" dt="2021-10-24T08:35:10.143" v="89"/>
          <ac:spMkLst>
            <pc:docMk/>
            <pc:sldMk cId="3685497866" sldId="262"/>
            <ac:spMk id="42" creationId="{28FF88A3-8EBC-4142-8CC2-EBE257ED6C90}"/>
          </ac:spMkLst>
        </pc:spChg>
        <pc:spChg chg="add del">
          <ac:chgData name="Юлия Сергеевна Гордиенко" userId="S::gordienko@ekbschool1.ru::ca833697-8d02-4731-ba57-781f8efd8a42" providerId="AD" clId="Web-{E74129F6-A2EE-4D01-BA43-F0ADC8837EAB}" dt="2021-10-24T08:34:56.455" v="87"/>
          <ac:spMkLst>
            <pc:docMk/>
            <pc:sldMk cId="3685497866" sldId="262"/>
            <ac:spMk id="52" creationId="{B50AB553-2A96-4A92-96F2-93548E096954}"/>
          </ac:spMkLst>
        </pc:spChg>
        <pc:spChg chg="add del">
          <ac:chgData name="Юлия Сергеевна Гордиенко" userId="S::gordienko@ekbschool1.ru::ca833697-8d02-4731-ba57-781f8efd8a42" providerId="AD" clId="Web-{E74129F6-A2EE-4D01-BA43-F0ADC8837EAB}" dt="2021-10-24T08:35:10.143" v="89"/>
          <ac:spMkLst>
            <pc:docMk/>
            <pc:sldMk cId="3685497866" sldId="262"/>
            <ac:spMk id="53" creationId="{77C59BEC-C4CC-4741-B975-08C543178D3D}"/>
          </ac:spMkLst>
        </pc:spChg>
        <pc:spChg chg="add del">
          <ac:chgData name="Юлия Сергеевна Гордиенко" userId="S::gordienko@ekbschool1.ru::ca833697-8d02-4731-ba57-781f8efd8a42" providerId="AD" clId="Web-{E74129F6-A2EE-4D01-BA43-F0ADC8837EAB}" dt="2021-10-24T08:34:48.768" v="85"/>
          <ac:spMkLst>
            <pc:docMk/>
            <pc:sldMk cId="3685497866" sldId="262"/>
            <ac:spMk id="55" creationId="{B50AB553-2A96-4A92-96F2-93548E096954}"/>
          </ac:spMkLst>
        </pc:spChg>
        <pc:spChg chg="add del">
          <ac:chgData name="Юлия Сергеевна Гордиенко" userId="S::gordienko@ekbschool1.ru::ca833697-8d02-4731-ba57-781f8efd8a42" providerId="AD" clId="Web-{E74129F6-A2EE-4D01-BA43-F0ADC8837EAB}" dt="2021-10-24T08:35:10.143" v="89"/>
          <ac:spMkLst>
            <pc:docMk/>
            <pc:sldMk cId="3685497866" sldId="262"/>
            <ac:spMk id="57" creationId="{72DEF309-605D-4117-9340-6D589B6C3A34}"/>
          </ac:spMkLst>
        </pc:spChg>
        <pc:spChg chg="add del">
          <ac:chgData name="Юлия Сергеевна Гордиенко" userId="S::gordienko@ekbschool1.ru::ca833697-8d02-4731-ba57-781f8efd8a42" providerId="AD" clId="Web-{E74129F6-A2EE-4D01-BA43-F0ADC8837EAB}" dt="2021-10-24T08:35:10.143" v="89"/>
          <ac:spMkLst>
            <pc:docMk/>
            <pc:sldMk cId="3685497866" sldId="262"/>
            <ac:spMk id="59" creationId="{A7B99495-F43F-4D80-A44F-2CB4764EB90B}"/>
          </ac:spMkLst>
        </pc:spChg>
        <pc:grpChg chg="add del">
          <ac:chgData name="Юлия Сергеевна Гордиенко" userId="S::gordienko@ekbschool1.ru::ca833697-8d02-4731-ba57-781f8efd8a42" providerId="AD" clId="Web-{E74129F6-A2EE-4D01-BA43-F0ADC8837EAB}" dt="2021-10-24T08:35:10.143" v="89"/>
          <ac:grpSpMkLst>
            <pc:docMk/>
            <pc:sldMk cId="3685497866" sldId="262"/>
            <ac:grpSpMk id="47" creationId="{27D8A815-1B1F-4DB5-A03C-F4987CF0CB0F}"/>
          </ac:grpSpMkLst>
        </pc:grpChg>
        <pc:graphicFrameChg chg="mod modGraphic">
          <ac:chgData name="Юлия Сергеевна Гордиенко" userId="S::gordienko@ekbschool1.ru::ca833697-8d02-4731-ba57-781f8efd8a42" providerId="AD" clId="Web-{E74129F6-A2EE-4D01-BA43-F0ADC8837EAB}" dt="2021-10-24T08:36:21.738" v="95" actId="1076"/>
          <ac:graphicFrameMkLst>
            <pc:docMk/>
            <pc:sldMk cId="3685497866" sldId="262"/>
            <ac:graphicFrameMk id="40" creationId="{63F9D900-9664-4712-9926-3979760915DD}"/>
          </ac:graphicFrameMkLst>
        </pc:graphicFrameChg>
        <pc:picChg chg="mod ord">
          <ac:chgData name="Юлия Сергеевна Гордиенко" userId="S::gordienko@ekbschool1.ru::ca833697-8d02-4731-ba57-781f8efd8a42" providerId="AD" clId="Web-{E74129F6-A2EE-4D01-BA43-F0ADC8837EAB}" dt="2021-10-24T08:49:21.236" v="220" actId="1076"/>
          <ac:picMkLst>
            <pc:docMk/>
            <pc:sldMk cId="3685497866" sldId="262"/>
            <ac:picMk id="4" creationId="{C79B8CA3-737B-496E-AADB-F67B40D323A2}"/>
          </ac:picMkLst>
        </pc:picChg>
      </pc:sldChg>
      <pc:sldChg chg="modSp">
        <pc:chgData name="Юлия Сергеевна Гордиенко" userId="S::gordienko@ekbschool1.ru::ca833697-8d02-4731-ba57-781f8efd8a42" providerId="AD" clId="Web-{E74129F6-A2EE-4D01-BA43-F0ADC8837EAB}" dt="2021-10-24T09:07:27.121" v="318" actId="20577"/>
        <pc:sldMkLst>
          <pc:docMk/>
          <pc:sldMk cId="717276203" sldId="264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9:07:27.121" v="318" actId="20577"/>
          <ac:spMkLst>
            <pc:docMk/>
            <pc:sldMk cId="717276203" sldId="264"/>
            <ac:spMk id="2" creationId="{3163798C-C6DE-4ABF-95A2-359002CB8553}"/>
          </ac:spMkLst>
        </pc:spChg>
        <pc:spChg chg="mod">
          <ac:chgData name="Юлия Сергеевна Гордиенко" userId="S::gordienko@ekbschool1.ru::ca833697-8d02-4731-ba57-781f8efd8a42" providerId="AD" clId="Web-{E74129F6-A2EE-4D01-BA43-F0ADC8837EAB}" dt="2021-10-24T08:49:42.783" v="223" actId="20577"/>
          <ac:spMkLst>
            <pc:docMk/>
            <pc:sldMk cId="717276203" sldId="264"/>
            <ac:spMk id="3" creationId="{B0C06547-14A2-44BF-AACF-71E2BCE91FD9}"/>
          </ac:spMkLst>
        </pc:spChg>
      </pc:sldChg>
      <pc:sldChg chg="addSp delSp modSp mod setBg">
        <pc:chgData name="Юлия Сергеевна Гордиенко" userId="S::gordienko@ekbschool1.ru::ca833697-8d02-4731-ba57-781f8efd8a42" providerId="AD" clId="Web-{E74129F6-A2EE-4D01-BA43-F0ADC8837EAB}" dt="2021-10-24T08:37:00.520" v="99" actId="20577"/>
        <pc:sldMkLst>
          <pc:docMk/>
          <pc:sldMk cId="2734402392" sldId="277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8:37:00.520" v="99" actId="20577"/>
          <ac:spMkLst>
            <pc:docMk/>
            <pc:sldMk cId="2734402392" sldId="277"/>
            <ac:spMk id="2" creationId="{7264E198-82AD-44F5-8450-27BC4ECEC5C9}"/>
          </ac:spMkLst>
        </pc:spChg>
        <pc:spChg chg="mod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3" creationId="{4FCFE220-D83B-4877-AE4C-03C55307B0AB}"/>
          </ac:spMkLst>
        </pc:spChg>
        <pc:spChg chg="del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14" creationId="{3C54F4CE-85F0-46ED-80DA-9518C9251AD1}"/>
          </ac:spMkLst>
        </pc:spChg>
        <pc:spChg chg="del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16" creationId="{DADD1FCA-8ACB-4958-81DD-4CDD6D3E1921}"/>
          </ac:spMkLst>
        </pc:spChg>
        <pc:spChg chg="add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21" creationId="{2B577FF9-3543-4875-815D-3D87BD8A2002}"/>
          </ac:spMkLst>
        </pc:spChg>
        <pc:spChg chg="add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23" creationId="{F5569EEC-E12F-4856-B407-02B2813A4AA5}"/>
          </ac:spMkLst>
        </pc:spChg>
        <pc:spChg chg="add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25" creationId="{CF860788-3A6A-45A3-B3F1-06F159665603}"/>
          </ac:spMkLst>
        </pc:spChg>
        <pc:spChg chg="add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27" creationId="{DF1E3393-B852-4883-B778-ED3525112942}"/>
          </ac:spMkLst>
        </pc:spChg>
        <pc:spChg chg="add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29" creationId="{39853D09-4205-4CC7-83EB-288E886AC9E4}"/>
          </ac:spMkLst>
        </pc:spChg>
        <pc:spChg chg="add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31" creationId="{0D040B79-3E73-4A31-840D-D6B9C9FDFC46}"/>
          </ac:spMkLst>
        </pc:spChg>
        <pc:spChg chg="add">
          <ac:chgData name="Юлия Сергеевна Гордиенко" userId="S::gordienko@ekbschool1.ru::ca833697-8d02-4731-ba57-781f8efd8a42" providerId="AD" clId="Web-{E74129F6-A2EE-4D01-BA43-F0ADC8837EAB}" dt="2021-10-24T08:24:36.570" v="5"/>
          <ac:spMkLst>
            <pc:docMk/>
            <pc:sldMk cId="2734402392" sldId="277"/>
            <ac:spMk id="33" creationId="{156C6AE5-3F8B-42AC-9EA4-1B686A11E93F}"/>
          </ac:spMkLst>
        </pc:spChg>
        <pc:picChg chg="mod">
          <ac:chgData name="Юлия Сергеевна Гордиенко" userId="S::gordienko@ekbschool1.ru::ca833697-8d02-4731-ba57-781f8efd8a42" providerId="AD" clId="Web-{E74129F6-A2EE-4D01-BA43-F0ADC8837EAB}" dt="2021-10-24T08:24:36.570" v="5"/>
          <ac:picMkLst>
            <pc:docMk/>
            <pc:sldMk cId="2734402392" sldId="277"/>
            <ac:picMk id="5" creationId="{2BEC1A4C-69C3-4BCB-8886-781C57A99D91}"/>
          </ac:picMkLst>
        </pc:picChg>
      </pc:sldChg>
      <pc:sldChg chg="addSp delSp modSp del mod setBg">
        <pc:chgData name="Юлия Сергеевна Гордиенко" userId="S::gordienko@ekbschool1.ru::ca833697-8d02-4731-ba57-781f8efd8a42" providerId="AD" clId="Web-{E74129F6-A2EE-4D01-BA43-F0ADC8837EAB}" dt="2021-10-24T08:30:29.685" v="40"/>
        <pc:sldMkLst>
          <pc:docMk/>
          <pc:sldMk cId="3507490573" sldId="280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8:29:03.293" v="12" actId="20577"/>
          <ac:spMkLst>
            <pc:docMk/>
            <pc:sldMk cId="3507490573" sldId="280"/>
            <ac:spMk id="3" creationId="{ACCC2F04-FE3D-472B-B2D1-548E18F305F8}"/>
          </ac:spMkLst>
        </pc:spChg>
        <pc:spChg chg="mod">
          <ac:chgData name="Юлия Сергеевна Гордиенко" userId="S::gordienko@ekbschool1.ru::ca833697-8d02-4731-ba57-781f8efd8a42" providerId="AD" clId="Web-{E74129F6-A2EE-4D01-BA43-F0ADC8837EAB}" dt="2021-10-24T08:29:03.293" v="12" actId="20577"/>
          <ac:spMkLst>
            <pc:docMk/>
            <pc:sldMk cId="3507490573" sldId="280"/>
            <ac:spMk id="4" creationId="{33EE654D-FC25-4BE8-B06D-6AC765D1A19F}"/>
          </ac:spMkLst>
        </pc:spChg>
        <pc:picChg chg="del">
          <ac:chgData name="Юлия Сергеевна Гордиенко" userId="S::gordienko@ekbschool1.ru::ca833697-8d02-4731-ba57-781f8efd8a42" providerId="AD" clId="Web-{E74129F6-A2EE-4D01-BA43-F0ADC8837EAB}" dt="2021-10-24T08:23:34.459" v="3"/>
          <ac:picMkLst>
            <pc:docMk/>
            <pc:sldMk cId="3507490573" sldId="280"/>
            <ac:picMk id="5" creationId="{47C02356-E533-4957-B8A5-A25D4D1528E6}"/>
          </ac:picMkLst>
        </pc:picChg>
        <pc:picChg chg="del">
          <ac:chgData name="Юлия Сергеевна Гордиенко" userId="S::gordienko@ekbschool1.ru::ca833697-8d02-4731-ba57-781f8efd8a42" providerId="AD" clId="Web-{E74129F6-A2EE-4D01-BA43-F0ADC8837EAB}" dt="2021-10-24T08:23:32.116" v="2"/>
          <ac:picMkLst>
            <pc:docMk/>
            <pc:sldMk cId="3507490573" sldId="280"/>
            <ac:picMk id="6" creationId="{33560F02-7695-4A6B-871E-B1059E36FA24}"/>
          </ac:picMkLst>
        </pc:picChg>
        <pc:picChg chg="add mod ord">
          <ac:chgData name="Юлия Сергеевна Гордиенко" userId="S::gordienko@ekbschool1.ru::ca833697-8d02-4731-ba57-781f8efd8a42" providerId="AD" clId="Web-{E74129F6-A2EE-4D01-BA43-F0ADC8837EAB}" dt="2021-10-24T08:27:04.697" v="8"/>
          <ac:picMkLst>
            <pc:docMk/>
            <pc:sldMk cId="3507490573" sldId="280"/>
            <ac:picMk id="8" creationId="{735D679E-6503-4655-B850-8AC0DBF18E3B}"/>
          </ac:picMkLst>
        </pc:picChg>
      </pc:sldChg>
      <pc:sldChg chg="addSp delSp modSp del">
        <pc:chgData name="Юлия Сергеевна Гордиенко" userId="S::gordienko@ekbschool1.ru::ca833697-8d02-4731-ba57-781f8efd8a42" providerId="AD" clId="Web-{E74129F6-A2EE-4D01-BA43-F0ADC8837EAB}" dt="2021-10-24T08:48:50.079" v="219"/>
        <pc:sldMkLst>
          <pc:docMk/>
          <pc:sldMk cId="160476089" sldId="281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8:37:13.317" v="101" actId="20577"/>
          <ac:spMkLst>
            <pc:docMk/>
            <pc:sldMk cId="160476089" sldId="281"/>
            <ac:spMk id="2" creationId="{868F6E05-A96A-46ED-9012-8F30BBC3F155}"/>
          </ac:spMkLst>
        </pc:spChg>
        <pc:spChg chg="mod">
          <ac:chgData name="Юлия Сергеевна Гордиенко" userId="S::gordienko@ekbschool1.ru::ca833697-8d02-4731-ba57-781f8efd8a42" providerId="AD" clId="Web-{E74129F6-A2EE-4D01-BA43-F0ADC8837EAB}" dt="2021-10-24T08:38:15.959" v="104" actId="20577"/>
          <ac:spMkLst>
            <pc:docMk/>
            <pc:sldMk cId="160476089" sldId="281"/>
            <ac:spMk id="3" creationId="{D076F1A2-B0D1-4398-9A42-1B329FC311CB}"/>
          </ac:spMkLst>
        </pc:spChg>
        <pc:spChg chg="mod">
          <ac:chgData name="Юлия Сергеевна Гордиенко" userId="S::gordienko@ekbschool1.ru::ca833697-8d02-4731-ba57-781f8efd8a42" providerId="AD" clId="Web-{E74129F6-A2EE-4D01-BA43-F0ADC8837EAB}" dt="2021-10-24T08:42:22.291" v="151" actId="20577"/>
          <ac:spMkLst>
            <pc:docMk/>
            <pc:sldMk cId="160476089" sldId="281"/>
            <ac:spMk id="5" creationId="{02BC92D6-1669-4974-A8C7-9889ED204628}"/>
          </ac:spMkLst>
        </pc:spChg>
        <pc:spChg chg="del">
          <ac:chgData name="Юлия Сергеевна Гордиенко" userId="S::gordienko@ekbschool1.ru::ca833697-8d02-4731-ba57-781f8efd8a42" providerId="AD" clId="Web-{E74129F6-A2EE-4D01-BA43-F0ADC8837EAB}" dt="2021-10-24T08:23:10.600" v="0"/>
          <ac:spMkLst>
            <pc:docMk/>
            <pc:sldMk cId="160476089" sldId="281"/>
            <ac:spMk id="6" creationId="{D6F2672A-C2AB-4BE9-9B4F-DE2156C61FCB}"/>
          </ac:spMkLst>
        </pc:spChg>
        <pc:spChg chg="add del mod">
          <ac:chgData name="Юлия Сергеевна Гордиенко" userId="S::gordienko@ekbschool1.ru::ca833697-8d02-4731-ba57-781f8efd8a42" providerId="AD" clId="Web-{E74129F6-A2EE-4D01-BA43-F0ADC8837EAB}" dt="2021-10-24T08:28:06.089" v="9"/>
          <ac:spMkLst>
            <pc:docMk/>
            <pc:sldMk cId="160476089" sldId="281"/>
            <ac:spMk id="8" creationId="{88356594-E8B4-4A35-9501-E76E12B351E7}"/>
          </ac:spMkLst>
        </pc:spChg>
        <pc:spChg chg="del">
          <ac:chgData name="Юлия Сергеевна Гордиенко" userId="S::gordienko@ekbschool1.ru::ca833697-8d02-4731-ba57-781f8efd8a42" providerId="AD" clId="Web-{E74129F6-A2EE-4D01-BA43-F0ADC8837EAB}" dt="2021-10-24T08:28:49.933" v="10"/>
          <ac:spMkLst>
            <pc:docMk/>
            <pc:sldMk cId="160476089" sldId="281"/>
            <ac:spMk id="9" creationId="{B592432E-4975-491F-8CD4-4D3246BA00CD}"/>
          </ac:spMkLst>
        </pc:spChg>
        <pc:spChg chg="add del mod">
          <ac:chgData name="Юлия Сергеевна Гордиенко" userId="S::gordienko@ekbschool1.ru::ca833697-8d02-4731-ba57-781f8efd8a42" providerId="AD" clId="Web-{E74129F6-A2EE-4D01-BA43-F0ADC8837EAB}" dt="2021-10-24T08:34:19.424" v="79"/>
          <ac:spMkLst>
            <pc:docMk/>
            <pc:sldMk cId="160476089" sldId="281"/>
            <ac:spMk id="12" creationId="{F113DB8C-3928-447E-8EB9-728968D13870}"/>
          </ac:spMkLst>
        </pc:spChg>
        <pc:spChg chg="add mod">
          <ac:chgData name="Юлия Сергеевна Гордиенко" userId="S::gordienko@ekbschool1.ru::ca833697-8d02-4731-ba57-781f8efd8a42" providerId="AD" clId="Web-{E74129F6-A2EE-4D01-BA43-F0ADC8837EAB}" dt="2021-10-24T08:42:16.291" v="148"/>
          <ac:spMkLst>
            <pc:docMk/>
            <pc:sldMk cId="160476089" sldId="281"/>
            <ac:spMk id="14" creationId="{CD21D37A-FFA2-4A45-B60E-3E547AD44401}"/>
          </ac:spMkLst>
        </pc:spChg>
        <pc:spChg chg="add mod">
          <ac:chgData name="Юлия Сергеевна Гордиенко" userId="S::gordienko@ekbschool1.ru::ca833697-8d02-4731-ba57-781f8efd8a42" providerId="AD" clId="Web-{E74129F6-A2EE-4D01-BA43-F0ADC8837EAB}" dt="2021-10-24T08:42:26.432" v="152"/>
          <ac:spMkLst>
            <pc:docMk/>
            <pc:sldMk cId="160476089" sldId="281"/>
            <ac:spMk id="16" creationId="{23A4AD0A-8E06-4900-AFF3-0F3BB2F1E840}"/>
          </ac:spMkLst>
        </pc:spChg>
        <pc:picChg chg="add del mod ord">
          <ac:chgData name="Юлия Сергеевна Гордиенко" userId="S::gordienko@ekbschool1.ru::ca833697-8d02-4731-ba57-781f8efd8a42" providerId="AD" clId="Web-{E74129F6-A2EE-4D01-BA43-F0ADC8837EAB}" dt="2021-10-24T08:23:17.115" v="1"/>
          <ac:picMkLst>
            <pc:docMk/>
            <pc:sldMk cId="160476089" sldId="281"/>
            <ac:picMk id="4" creationId="{5F3B688D-E0AC-484D-ACE7-4A94AE9748E1}"/>
          </ac:picMkLst>
        </pc:picChg>
        <pc:picChg chg="add del mod ord">
          <ac:chgData name="Юлия Сергеевна Гордиенко" userId="S::gordienko@ekbschool1.ru::ca833697-8d02-4731-ba57-781f8efd8a42" providerId="AD" clId="Web-{E74129F6-A2EE-4D01-BA43-F0ADC8837EAB}" dt="2021-10-24T08:42:16.291" v="148"/>
          <ac:picMkLst>
            <pc:docMk/>
            <pc:sldMk cId="160476089" sldId="281"/>
            <ac:picMk id="10" creationId="{A2579919-F7E9-46AA-8F25-A442BDBDF0DD}"/>
          </ac:picMkLst>
        </pc:picChg>
        <pc:picChg chg="add del mod ord">
          <ac:chgData name="Юлия Сергеевна Гордиенко" userId="S::gordienko@ekbschool1.ru::ca833697-8d02-4731-ba57-781f8efd8a42" providerId="AD" clId="Web-{E74129F6-A2EE-4D01-BA43-F0ADC8837EAB}" dt="2021-10-24T08:42:26.432" v="152"/>
          <ac:picMkLst>
            <pc:docMk/>
            <pc:sldMk cId="160476089" sldId="281"/>
            <ac:picMk id="11" creationId="{EBFA8C7F-AC14-4EC8-8F54-4D72D6C67B54}"/>
          </ac:picMkLst>
        </pc:picChg>
      </pc:sldChg>
      <pc:sldChg chg="addSp delSp modSp new mod setBg setClrOvrMap">
        <pc:chgData name="Юлия Сергеевна Гордиенко" userId="S::gordienko@ekbschool1.ru::ca833697-8d02-4731-ba57-781f8efd8a42" providerId="AD" clId="Web-{E74129F6-A2EE-4D01-BA43-F0ADC8837EAB}" dt="2021-10-24T08:48:40.938" v="218" actId="20577"/>
        <pc:sldMkLst>
          <pc:docMk/>
          <pc:sldMk cId="251025695" sldId="282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8:48:33.157" v="216" actId="14100"/>
          <ac:spMkLst>
            <pc:docMk/>
            <pc:sldMk cId="251025695" sldId="282"/>
            <ac:spMk id="2" creationId="{1E1E71F1-0FBB-4A27-BED4-1EBF3A556992}"/>
          </ac:spMkLst>
        </pc:spChg>
        <pc:spChg chg="mod ord">
          <ac:chgData name="Юлия Сергеевна Гордиенко" userId="S::gordienko@ekbschool1.ru::ca833697-8d02-4731-ba57-781f8efd8a42" providerId="AD" clId="Web-{E74129F6-A2EE-4D01-BA43-F0ADC8837EAB}" dt="2021-10-24T08:48:40.938" v="218" actId="20577"/>
          <ac:spMkLst>
            <pc:docMk/>
            <pc:sldMk cId="251025695" sldId="282"/>
            <ac:spMk id="3" creationId="{F5E36C58-FD75-4473-BF24-14734B6E9269}"/>
          </ac:spMkLst>
        </pc:spChg>
        <pc:spChg chg="del mod">
          <ac:chgData name="Юлия Сергеевна Гордиенко" userId="S::gordienko@ekbschool1.ru::ca833697-8d02-4731-ba57-781f8efd8a42" providerId="AD" clId="Web-{E74129F6-A2EE-4D01-BA43-F0ADC8837EAB}" dt="2021-10-24T08:39:21.179" v="109"/>
          <ac:spMkLst>
            <pc:docMk/>
            <pc:sldMk cId="251025695" sldId="282"/>
            <ac:spMk id="4" creationId="{06F84F0B-A6BE-4DCD-BF3E-686295A086F1}"/>
          </ac:spMkLst>
        </pc:spChg>
        <pc:spChg chg="add del mod">
          <ac:chgData name="Юлия Сергеевна Гордиенко" userId="S::gordienko@ekbschool1.ru::ca833697-8d02-4731-ba57-781f8efd8a42" providerId="AD" clId="Web-{E74129F6-A2EE-4D01-BA43-F0ADC8837EAB}" dt="2021-10-24T08:44:39.669" v="168"/>
          <ac:spMkLst>
            <pc:docMk/>
            <pc:sldMk cId="251025695" sldId="282"/>
            <ac:spMk id="7" creationId="{41F27819-103C-4A21-96EE-DF5FB103EEE3}"/>
          </ac:spMkLst>
        </pc:spChg>
        <pc:spChg chg="add del">
          <ac:chgData name="Юлия Сергеевна Гордиенко" userId="S::gordienko@ekbschool1.ru::ca833697-8d02-4731-ba57-781f8efd8a42" providerId="AD" clId="Web-{E74129F6-A2EE-4D01-BA43-F0ADC8837EAB}" dt="2021-10-24T08:45:00.778" v="170"/>
          <ac:spMkLst>
            <pc:docMk/>
            <pc:sldMk cId="251025695" sldId="282"/>
            <ac:spMk id="10" creationId="{4F74D28C-3268-4E35-8EE1-D92CB4A85A7D}"/>
          </ac:spMkLst>
        </pc:spChg>
        <pc:spChg chg="add">
          <ac:chgData name="Юлия Сергеевна Гордиенко" userId="S::gordienko@ekbschool1.ru::ca833697-8d02-4731-ba57-781f8efd8a42" providerId="AD" clId="Web-{E74129F6-A2EE-4D01-BA43-F0ADC8837EAB}" dt="2021-10-24T08:45:00.778" v="170"/>
          <ac:spMkLst>
            <pc:docMk/>
            <pc:sldMk cId="251025695" sldId="282"/>
            <ac:spMk id="15" creationId="{4F74D28C-3268-4E35-8EE1-D92CB4A85A7D}"/>
          </ac:spMkLst>
        </pc:spChg>
        <pc:picChg chg="add del mod ord">
          <ac:chgData name="Юлия Сергеевна Гордиенко" userId="S::gordienko@ekbschool1.ru::ca833697-8d02-4731-ba57-781f8efd8a42" providerId="AD" clId="Web-{E74129F6-A2EE-4D01-BA43-F0ADC8837EAB}" dt="2021-10-24T08:44:01.621" v="167"/>
          <ac:picMkLst>
            <pc:docMk/>
            <pc:sldMk cId="251025695" sldId="282"/>
            <ac:picMk id="5" creationId="{FB129A5A-5673-40FA-BF01-0BC42ED466AD}"/>
          </ac:picMkLst>
        </pc:picChg>
        <pc:picChg chg="add mod ord">
          <ac:chgData name="Юлия Сергеевна Гордиенко" userId="S::gordienko@ekbschool1.ru::ca833697-8d02-4731-ba57-781f8efd8a42" providerId="AD" clId="Web-{E74129F6-A2EE-4D01-BA43-F0ADC8837EAB}" dt="2021-10-24T08:46:08.826" v="182" actId="14100"/>
          <ac:picMkLst>
            <pc:docMk/>
            <pc:sldMk cId="251025695" sldId="282"/>
            <ac:picMk id="8" creationId="{672A56D7-214C-44CC-AAC2-B50E18700EEA}"/>
          </ac:picMkLst>
        </pc:picChg>
      </pc:sldChg>
      <pc:sldChg chg="modSp add replId">
        <pc:chgData name="Юлия Сергеевна Гордиенко" userId="S::gordienko@ekbschool1.ru::ca833697-8d02-4731-ba57-781f8efd8a42" providerId="AD" clId="Web-{E74129F6-A2EE-4D01-BA43-F0ADC8837EAB}" dt="2021-10-24T08:47:23.656" v="203" actId="20577"/>
        <pc:sldMkLst>
          <pc:docMk/>
          <pc:sldMk cId="1256244026" sldId="283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8:47:23.656" v="203" actId="20577"/>
          <ac:spMkLst>
            <pc:docMk/>
            <pc:sldMk cId="1256244026" sldId="283"/>
            <ac:spMk id="3" creationId="{F5E36C58-FD75-4473-BF24-14734B6E9269}"/>
          </ac:spMkLst>
        </pc:spChg>
      </pc:sldChg>
      <pc:sldChg chg="addSp delSp modSp new">
        <pc:chgData name="Юлия Сергеевна Гордиенко" userId="S::gordienko@ekbschool1.ru::ca833697-8d02-4731-ba57-781f8efd8a42" providerId="AD" clId="Web-{E74129F6-A2EE-4D01-BA43-F0ADC8837EAB}" dt="2021-10-24T09:07:27.183" v="320" actId="20577"/>
        <pc:sldMkLst>
          <pc:docMk/>
          <pc:sldMk cId="3236488520" sldId="284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9:07:26.652" v="303" actId="20577"/>
          <ac:spMkLst>
            <pc:docMk/>
            <pc:sldMk cId="3236488520" sldId="284"/>
            <ac:spMk id="2" creationId="{7A54DA35-A63B-43AB-95C7-660C9A238EAE}"/>
          </ac:spMkLst>
        </pc:spChg>
        <pc:spChg chg="del">
          <ac:chgData name="Юлия Сергеевна Гордиенко" userId="S::gordienko@ekbschool1.ru::ca833697-8d02-4731-ba57-781f8efd8a42" providerId="AD" clId="Web-{E74129F6-A2EE-4D01-BA43-F0ADC8837EAB}" dt="2021-10-24T08:52:26.603" v="239"/>
          <ac:spMkLst>
            <pc:docMk/>
            <pc:sldMk cId="3236488520" sldId="284"/>
            <ac:spMk id="3" creationId="{759CDE1E-8E4D-43EF-AA2A-B5A9FD3AADFF}"/>
          </ac:spMkLst>
        </pc:spChg>
        <pc:spChg chg="mod">
          <ac:chgData name="Юлия Сергеевна Гордиенко" userId="S::gordienko@ekbschool1.ru::ca833697-8d02-4731-ba57-781f8efd8a42" providerId="AD" clId="Web-{E74129F6-A2EE-4D01-BA43-F0ADC8837EAB}" dt="2021-10-24T09:07:27.183" v="320" actId="20577"/>
          <ac:spMkLst>
            <pc:docMk/>
            <pc:sldMk cId="3236488520" sldId="284"/>
            <ac:spMk id="4" creationId="{775D7179-6530-4B53-8D08-B4B5EDD0137B}"/>
          </ac:spMkLst>
        </pc:spChg>
        <pc:picChg chg="add mod ord modCrop">
          <ac:chgData name="Юлия Сергеевна Гордиенко" userId="S::gordienko@ekbschool1.ru::ca833697-8d02-4731-ba57-781f8efd8a42" providerId="AD" clId="Web-{E74129F6-A2EE-4D01-BA43-F0ADC8837EAB}" dt="2021-10-24T08:52:26.603" v="239"/>
          <ac:picMkLst>
            <pc:docMk/>
            <pc:sldMk cId="3236488520" sldId="284"/>
            <ac:picMk id="5" creationId="{530D27A4-EF7C-4776-9AD8-D58AFF0519D5}"/>
          </ac:picMkLst>
        </pc:picChg>
      </pc:sldChg>
      <pc:sldChg chg="modSp new">
        <pc:chgData name="Юлия Сергеевна Гордиенко" userId="S::gordienko@ekbschool1.ru::ca833697-8d02-4731-ba57-781f8efd8a42" providerId="AD" clId="Web-{E74129F6-A2EE-4D01-BA43-F0ADC8837EAB}" dt="2021-10-24T09:07:26.621" v="302" actId="20577"/>
        <pc:sldMkLst>
          <pc:docMk/>
          <pc:sldMk cId="2503218839" sldId="285"/>
        </pc:sldMkLst>
        <pc:spChg chg="mod">
          <ac:chgData name="Юлия Сергеевна Гордиенко" userId="S::gordienko@ekbschool1.ru::ca833697-8d02-4731-ba57-781f8efd8a42" providerId="AD" clId="Web-{E74129F6-A2EE-4D01-BA43-F0ADC8837EAB}" dt="2021-10-24T09:07:26.621" v="302" actId="20577"/>
          <ac:spMkLst>
            <pc:docMk/>
            <pc:sldMk cId="2503218839" sldId="285"/>
            <ac:spMk id="2" creationId="{62775CAC-CBAF-49B6-BB4A-DCE62FAF06B0}"/>
          </ac:spMkLst>
        </pc:spChg>
        <pc:spChg chg="mod">
          <ac:chgData name="Юлия Сергеевна Гордиенко" userId="S::gordienko@ekbschool1.ru::ca833697-8d02-4731-ba57-781f8efd8a42" providerId="AD" clId="Web-{E74129F6-A2EE-4D01-BA43-F0ADC8837EAB}" dt="2021-10-24T09:07:26.558" v="299" actId="20577"/>
          <ac:spMkLst>
            <pc:docMk/>
            <pc:sldMk cId="2503218839" sldId="285"/>
            <ac:spMk id="4" creationId="{E44A419F-9252-4862-9262-7054F262C830}"/>
          </ac:spMkLst>
        </pc:spChg>
      </pc:sldChg>
    </pc:docChg>
  </pc:docChgLst>
  <pc:docChgLst>
    <pc:chgData name="Юлия Сергеевна Гордиенко" userId="S::gordienko@ekbschool1.ru::ca833697-8d02-4731-ba57-781f8efd8a42" providerId="AD" clId="Web-{BDE5A528-503B-4A03-AA9C-17C6D347C479}"/>
    <pc:docChg chg="addSld delSld modSld modMainMaster">
      <pc:chgData name="Юлия Сергеевна Гордиенко" userId="S::gordienko@ekbschool1.ru::ca833697-8d02-4731-ba57-781f8efd8a42" providerId="AD" clId="Web-{BDE5A528-503B-4A03-AA9C-17C6D347C479}" dt="2021-10-24T07:04:00.923" v="103"/>
      <pc:docMkLst>
        <pc:docMk/>
      </pc:docMkLst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1351651579" sldId="256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2252058901" sldId="257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1706052092" sldId="258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395411872" sldId="259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240948016" sldId="260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1541689774" sldId="261"/>
        </pc:sldMkLst>
      </pc:sldChg>
      <pc:sldChg chg="addSp delSp modSp mod setBg">
        <pc:chgData name="Юлия Сергеевна Гордиенко" userId="S::gordienko@ekbschool1.ru::ca833697-8d02-4731-ba57-781f8efd8a42" providerId="AD" clId="Web-{BDE5A528-503B-4A03-AA9C-17C6D347C479}" dt="2021-10-24T07:04:00.923" v="103"/>
        <pc:sldMkLst>
          <pc:docMk/>
          <pc:sldMk cId="3685497866" sldId="262"/>
        </pc:sldMkLst>
        <pc:spChg chg="mod ord">
          <ac:chgData name="Юлия Сергеевна Гордиенко" userId="S::gordienko@ekbschool1.ru::ca833697-8d02-4731-ba57-781f8efd8a42" providerId="AD" clId="Web-{BDE5A528-503B-4A03-AA9C-17C6D347C479}" dt="2021-10-24T07:04:00.923" v="103"/>
          <ac:spMkLst>
            <pc:docMk/>
            <pc:sldMk cId="3685497866" sldId="262"/>
            <ac:spMk id="2" creationId="{23BEF406-B7BE-43F5-8089-57FFDD28B153}"/>
          </ac:spMkLst>
        </pc:spChg>
        <pc:spChg chg="del">
          <ac:chgData name="Юлия Сергеевна Гордиенко" userId="S::gordienko@ekbschool1.ru::ca833697-8d02-4731-ba57-781f8efd8a42" providerId="AD" clId="Web-{BDE5A528-503B-4A03-AA9C-17C6D347C479}" dt="2021-10-24T07:03:08.514" v="102"/>
          <ac:spMkLst>
            <pc:docMk/>
            <pc:sldMk cId="3685497866" sldId="262"/>
            <ac:spMk id="3" creationId="{06B69A74-4918-4D5F-A2FE-FD674F4C827F}"/>
          </ac:spMkLst>
        </pc:spChg>
        <pc:spChg chg="add">
          <ac:chgData name="Юлия Сергеевна Гордиенко" userId="S::gordienko@ekbschool1.ru::ca833697-8d02-4731-ba57-781f8efd8a42" providerId="AD" clId="Web-{BDE5A528-503B-4A03-AA9C-17C6D347C479}" dt="2021-10-24T07:04:00.923" v="103"/>
          <ac:spMkLst>
            <pc:docMk/>
            <pc:sldMk cId="3685497866" sldId="262"/>
            <ac:spMk id="8" creationId="{662B8E5E-B626-4C99-97F7-F441C28B210A}"/>
          </ac:spMkLst>
        </pc:spChg>
        <pc:spChg chg="add">
          <ac:chgData name="Юлия Сергеевна Гордиенко" userId="S::gordienko@ekbschool1.ru::ca833697-8d02-4731-ba57-781f8efd8a42" providerId="AD" clId="Web-{BDE5A528-503B-4A03-AA9C-17C6D347C479}" dt="2021-10-24T07:04:00.923" v="103"/>
          <ac:spMkLst>
            <pc:docMk/>
            <pc:sldMk cId="3685497866" sldId="262"/>
            <ac:spMk id="11" creationId="{8FC9BE17-9A7B-462D-AE50-3D8777387304}"/>
          </ac:spMkLst>
        </pc:spChg>
        <pc:spChg chg="add">
          <ac:chgData name="Юлия Сергеевна Гордиенко" userId="S::gordienko@ekbschool1.ru::ca833697-8d02-4731-ba57-781f8efd8a42" providerId="AD" clId="Web-{BDE5A528-503B-4A03-AA9C-17C6D347C479}" dt="2021-10-24T07:04:00.923" v="103"/>
          <ac:spMkLst>
            <pc:docMk/>
            <pc:sldMk cId="3685497866" sldId="262"/>
            <ac:spMk id="13" creationId="{3EBE8569-6AEC-4B8C-8D53-2DE337CDBA65}"/>
          </ac:spMkLst>
        </pc:spChg>
        <pc:spChg chg="add">
          <ac:chgData name="Юлия Сергеевна Гордиенко" userId="S::gordienko@ekbschool1.ru::ca833697-8d02-4731-ba57-781f8efd8a42" providerId="AD" clId="Web-{BDE5A528-503B-4A03-AA9C-17C6D347C479}" dt="2021-10-24T07:04:00.923" v="103"/>
          <ac:spMkLst>
            <pc:docMk/>
            <pc:sldMk cId="3685497866" sldId="262"/>
            <ac:spMk id="15" creationId="{55D4142C-5077-457F-A6AD-3FECFDB39685}"/>
          </ac:spMkLst>
        </pc:spChg>
        <pc:spChg chg="add">
          <ac:chgData name="Юлия Сергеевна Гордиенко" userId="S::gordienko@ekbschool1.ru::ca833697-8d02-4731-ba57-781f8efd8a42" providerId="AD" clId="Web-{BDE5A528-503B-4A03-AA9C-17C6D347C479}" dt="2021-10-24T07:04:00.923" v="103"/>
          <ac:spMkLst>
            <pc:docMk/>
            <pc:sldMk cId="3685497866" sldId="262"/>
            <ac:spMk id="17" creationId="{7A5F0580-5EE9-419F-96EE-B6529EF6E7D0}"/>
          </ac:spMkLst>
        </pc:spChg>
        <pc:picChg chg="add mod ord">
          <ac:chgData name="Юлия Сергеевна Гордиенко" userId="S::gordienko@ekbschool1.ru::ca833697-8d02-4731-ba57-781f8efd8a42" providerId="AD" clId="Web-{BDE5A528-503B-4A03-AA9C-17C6D347C479}" dt="2021-10-24T07:04:00.923" v="103"/>
          <ac:picMkLst>
            <pc:docMk/>
            <pc:sldMk cId="3685497866" sldId="262"/>
            <ac:picMk id="4" creationId="{C79B8CA3-737B-496E-AADB-F67B40D323A2}"/>
          </ac:picMkLst>
        </pc:picChg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2304143991" sldId="263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717276203" sldId="264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2400481687" sldId="265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3870115942" sldId="266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3389376434" sldId="267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3587295359" sldId="268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2628587630" sldId="269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1332055256" sldId="270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2613025472" sldId="271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694311307" sldId="272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2996513990" sldId="273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55442872" sldId="274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570094742" sldId="275"/>
        </pc:sldMkLst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3303226169" sldId="276"/>
        </pc:sldMkLst>
      </pc:sldChg>
      <pc:sldChg chg="modSp 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2734402392" sldId="277"/>
        </pc:sldMkLst>
        <pc:spChg chg="mod">
          <ac:chgData name="Юлия Сергеевна Гордиенко" userId="S::gordienko@ekbschool1.ru::ca833697-8d02-4731-ba57-781f8efd8a42" providerId="AD" clId="Web-{BDE5A528-503B-4A03-AA9C-17C6D347C479}" dt="2021-10-24T06:43:03.291" v="43" actId="14100"/>
          <ac:spMkLst>
            <pc:docMk/>
            <pc:sldMk cId="2734402392" sldId="277"/>
            <ac:spMk id="2" creationId="{7264E198-82AD-44F5-8450-27BC4ECEC5C9}"/>
          </ac:spMkLst>
        </pc:spChg>
        <pc:spChg chg="mod">
          <ac:chgData name="Юлия Сергеевна Гордиенко" userId="S::gordienko@ekbschool1.ru::ca833697-8d02-4731-ba57-781f8efd8a42" providerId="AD" clId="Web-{BDE5A528-503B-4A03-AA9C-17C6D347C479}" dt="2021-10-24T06:42:58.072" v="42" actId="14100"/>
          <ac:spMkLst>
            <pc:docMk/>
            <pc:sldMk cId="2734402392" sldId="277"/>
            <ac:spMk id="3" creationId="{4FCFE220-D83B-4877-AE4C-03C55307B0AB}"/>
          </ac:spMkLst>
        </pc:spChg>
      </pc:sldChg>
      <pc:sldChg chg="mod">
        <pc:chgData name="Юлия Сергеевна Гордиенко" userId="S::gordienko@ekbschool1.ru::ca833697-8d02-4731-ba57-781f8efd8a42" providerId="AD" clId="Web-{BDE5A528-503B-4A03-AA9C-17C6D347C479}" dt="2021-10-24T06:53:46.741" v="89"/>
        <pc:sldMkLst>
          <pc:docMk/>
          <pc:sldMk cId="3306973026" sldId="278"/>
        </pc:sldMkLst>
      </pc:sldChg>
      <pc:sldChg chg="modSp new del">
        <pc:chgData name="Юлия Сергеевна Гордиенко" userId="S::gordienko@ekbschool1.ru::ca833697-8d02-4731-ba57-781f8efd8a42" providerId="AD" clId="Web-{BDE5A528-503B-4A03-AA9C-17C6D347C479}" dt="2021-10-24T06:48:49.817" v="83"/>
        <pc:sldMkLst>
          <pc:docMk/>
          <pc:sldMk cId="2039897282" sldId="279"/>
        </pc:sldMkLst>
        <pc:spChg chg="mod">
          <ac:chgData name="Юлия Сергеевна Гордиенко" userId="S::gordienko@ekbschool1.ru::ca833697-8d02-4731-ba57-781f8efd8a42" providerId="AD" clId="Web-{BDE5A528-503B-4A03-AA9C-17C6D347C479}" dt="2021-10-24T06:46:05.307" v="58" actId="20577"/>
          <ac:spMkLst>
            <pc:docMk/>
            <pc:sldMk cId="2039897282" sldId="279"/>
            <ac:spMk id="2" creationId="{9F910922-6BE3-440A-B63E-D59885F047CA}"/>
          </ac:spMkLst>
        </pc:spChg>
        <pc:spChg chg="mod">
          <ac:chgData name="Юлия Сергеевна Гордиенко" userId="S::gordienko@ekbschool1.ru::ca833697-8d02-4731-ba57-781f8efd8a42" providerId="AD" clId="Web-{BDE5A528-503B-4A03-AA9C-17C6D347C479}" dt="2021-10-24T06:47:50.657" v="74" actId="14100"/>
          <ac:spMkLst>
            <pc:docMk/>
            <pc:sldMk cId="2039897282" sldId="279"/>
            <ac:spMk id="3" creationId="{543E208F-3FD5-496B-8132-9C6D6C58BE4E}"/>
          </ac:spMkLst>
        </pc:spChg>
        <pc:spChg chg="mod">
          <ac:chgData name="Юлия Сергеевна Гордиенко" userId="S::gordienko@ekbschool1.ru::ca833697-8d02-4731-ba57-781f8efd8a42" providerId="AD" clId="Web-{BDE5A528-503B-4A03-AA9C-17C6D347C479}" dt="2021-10-24T06:47:36.375" v="70" actId="20577"/>
          <ac:spMkLst>
            <pc:docMk/>
            <pc:sldMk cId="2039897282" sldId="279"/>
            <ac:spMk id="4" creationId="{86AC668C-FE87-48B9-B3A6-2A14CBC12EC9}"/>
          </ac:spMkLst>
        </pc:spChg>
        <pc:spChg chg="mod">
          <ac:chgData name="Юлия Сергеевна Гордиенко" userId="S::gordienko@ekbschool1.ru::ca833697-8d02-4731-ba57-781f8efd8a42" providerId="AD" clId="Web-{BDE5A528-503B-4A03-AA9C-17C6D347C479}" dt="2021-10-24T06:47:50.657" v="74" actId="14100"/>
          <ac:spMkLst>
            <pc:docMk/>
            <pc:sldMk cId="2039897282" sldId="279"/>
            <ac:spMk id="5" creationId="{AA2B3BED-A949-4934-AC3A-B7CEF84B1769}"/>
          </ac:spMkLst>
        </pc:spChg>
        <pc:spChg chg="mod">
          <ac:chgData name="Юлия Сергеевна Гордиенко" userId="S::gordienko@ekbschool1.ru::ca833697-8d02-4731-ba57-781f8efd8a42" providerId="AD" clId="Web-{BDE5A528-503B-4A03-AA9C-17C6D347C479}" dt="2021-10-24T06:47:36" v="69" actId="20577"/>
          <ac:spMkLst>
            <pc:docMk/>
            <pc:sldMk cId="2039897282" sldId="279"/>
            <ac:spMk id="6" creationId="{3D78D08D-6C63-4B44-BBB5-8437ECDC46C5}"/>
          </ac:spMkLst>
        </pc:spChg>
      </pc:sldChg>
      <pc:sldChg chg="addSp modSp new mod modTransition">
        <pc:chgData name="Юлия Сергеевна Гордиенко" userId="S::gordienko@ekbschool1.ru::ca833697-8d02-4731-ba57-781f8efd8a42" providerId="AD" clId="Web-{BDE5A528-503B-4A03-AA9C-17C6D347C479}" dt="2021-10-24T06:59:09.703" v="101"/>
        <pc:sldMkLst>
          <pc:docMk/>
          <pc:sldMk cId="3507490573" sldId="280"/>
        </pc:sldMkLst>
        <pc:spChg chg="mod">
          <ac:chgData name="Юлия Сергеевна Гордиенко" userId="S::gordienko@ekbschool1.ru::ca833697-8d02-4731-ba57-781f8efd8a42" providerId="AD" clId="Web-{BDE5A528-503B-4A03-AA9C-17C6D347C479}" dt="2021-10-24T06:48:42.191" v="82" actId="20577"/>
          <ac:spMkLst>
            <pc:docMk/>
            <pc:sldMk cId="3507490573" sldId="280"/>
            <ac:spMk id="2" creationId="{C8F9A98B-0807-44EB-B4E7-A8915C28A6EB}"/>
          </ac:spMkLst>
        </pc:spChg>
        <pc:spChg chg="mod">
          <ac:chgData name="Юлия Сергеевна Гордиенко" userId="S::gordienko@ekbschool1.ru::ca833697-8d02-4731-ba57-781f8efd8a42" providerId="AD" clId="Web-{BDE5A528-503B-4A03-AA9C-17C6D347C479}" dt="2021-10-24T06:49:31.319" v="85" actId="20577"/>
          <ac:spMkLst>
            <pc:docMk/>
            <pc:sldMk cId="3507490573" sldId="280"/>
            <ac:spMk id="3" creationId="{ACCC2F04-FE3D-472B-B2D1-548E18F305F8}"/>
          </ac:spMkLst>
        </pc:spChg>
        <pc:spChg chg="mod">
          <ac:chgData name="Юлия Сергеевна Гордиенко" userId="S::gordienko@ekbschool1.ru::ca833697-8d02-4731-ba57-781f8efd8a42" providerId="AD" clId="Web-{BDE5A528-503B-4A03-AA9C-17C6D347C479}" dt="2021-10-24T06:48:38.504" v="80" actId="20577"/>
          <ac:spMkLst>
            <pc:docMk/>
            <pc:sldMk cId="3507490573" sldId="280"/>
            <ac:spMk id="4" creationId="{33EE654D-FC25-4BE8-B06D-6AC765D1A19F}"/>
          </ac:spMkLst>
        </pc:spChg>
        <pc:picChg chg="add mod">
          <ac:chgData name="Юлия Сергеевна Гордиенко" userId="S::gordienko@ekbschool1.ru::ca833697-8d02-4731-ba57-781f8efd8a42" providerId="AD" clId="Web-{BDE5A528-503B-4A03-AA9C-17C6D347C479}" dt="2021-10-24T06:55:55.170" v="92" actId="1076"/>
          <ac:picMkLst>
            <pc:docMk/>
            <pc:sldMk cId="3507490573" sldId="280"/>
            <ac:picMk id="5" creationId="{47C02356-E533-4957-B8A5-A25D4D1528E6}"/>
          </ac:picMkLst>
        </pc:picChg>
        <pc:picChg chg="add mod ord">
          <ac:chgData name="Юлия Сергеевна Гордиенко" userId="S::gordienko@ekbschool1.ru::ca833697-8d02-4731-ba57-781f8efd8a42" providerId="AD" clId="Web-{BDE5A528-503B-4A03-AA9C-17C6D347C479}" dt="2021-10-24T06:59:09.703" v="101"/>
          <ac:picMkLst>
            <pc:docMk/>
            <pc:sldMk cId="3507490573" sldId="280"/>
            <ac:picMk id="6" creationId="{33560F02-7695-4A6B-871E-B1059E36FA24}"/>
          </ac:picMkLst>
        </pc:picChg>
      </pc:sldChg>
      <pc:sldMasterChg chg="mod setBg modSldLayout">
        <pc:chgData name="Юлия Сергеевна Гордиенко" userId="S::gordienko@ekbschool1.ru::ca833697-8d02-4731-ba57-781f8efd8a42" providerId="AD" clId="Web-{BDE5A528-503B-4A03-AA9C-17C6D347C479}" dt="2021-10-24T06:53:46.741" v="89"/>
        <pc:sldMasterMkLst>
          <pc:docMk/>
          <pc:sldMasterMk cId="3253120268" sldId="2147483684"/>
        </pc:sldMasterMkLst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4274261289" sldId="2147483685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1204570969" sldId="2147483686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1745414942" sldId="2147483687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2432942586" sldId="2147483688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3649493979" sldId="2147483689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1611946711" sldId="2147483690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2929800747" sldId="2147483691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4146203757" sldId="2147483692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1792929367" sldId="2147483693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1428920845" sldId="2147483694"/>
          </pc:sldLayoutMkLst>
        </pc:sldLayoutChg>
        <pc:sldLayoutChg chg="mod">
          <pc:chgData name="Юлия Сергеевна Гордиенко" userId="S::gordienko@ekbschool1.ru::ca833697-8d02-4731-ba57-781f8efd8a42" providerId="AD" clId="Web-{BDE5A528-503B-4A03-AA9C-17C6D347C479}" dt="2021-10-24T06:53:46.741" v="89"/>
          <pc:sldLayoutMkLst>
            <pc:docMk/>
            <pc:sldMasterMk cId="3253120268" sldId="2147483684"/>
            <pc:sldLayoutMk cId="2570968484" sldId="2147483695"/>
          </pc:sldLayoutMkLst>
        </pc:sldLayoutChg>
      </pc:sldMasterChg>
    </pc:docChg>
  </pc:docChgLst>
  <pc:docChgLst>
    <pc:chgData name="Юлия Сергеевна Гордиенко" userId="S::gordienko@ekbschool1.ru::ca833697-8d02-4731-ba57-781f8efd8a42" providerId="AD" clId="Web-{95021887-DFCC-4422-9B92-E125D39078F0}"/>
    <pc:docChg chg="modSld">
      <pc:chgData name="Юлия Сергеевна Гордиенко" userId="S::gordienko@ekbschool1.ru::ca833697-8d02-4731-ba57-781f8efd8a42" providerId="AD" clId="Web-{95021887-DFCC-4422-9B92-E125D39078F0}" dt="2021-10-24T14:12:17.302" v="3"/>
      <pc:docMkLst>
        <pc:docMk/>
      </pc:docMkLst>
      <pc:sldChg chg="addSp delSp modSp">
        <pc:chgData name="Юлия Сергеевна Гордиенко" userId="S::gordienko@ekbschool1.ru::ca833697-8d02-4731-ba57-781f8efd8a42" providerId="AD" clId="Web-{95021887-DFCC-4422-9B92-E125D39078F0}" dt="2021-10-24T14:12:17.302" v="3"/>
        <pc:sldMkLst>
          <pc:docMk/>
          <pc:sldMk cId="395411872" sldId="259"/>
        </pc:sldMkLst>
        <pc:spChg chg="del">
          <ac:chgData name="Юлия Сергеевна Гордиенко" userId="S::gordienko@ekbschool1.ru::ca833697-8d02-4731-ba57-781f8efd8a42" providerId="AD" clId="Web-{95021887-DFCC-4422-9B92-E125D39078F0}" dt="2021-10-24T14:12:16.724" v="1"/>
          <ac:spMkLst>
            <pc:docMk/>
            <pc:sldMk cId="395411872" sldId="259"/>
            <ac:spMk id="2" creationId="{23837155-BBAF-423C-A99A-5B5095097D07}"/>
          </ac:spMkLst>
        </pc:spChg>
        <pc:spChg chg="add mod">
          <ac:chgData name="Юлия Сергеевна Гордиенко" userId="S::gordienko@ekbschool1.ru::ca833697-8d02-4731-ba57-781f8efd8a42" providerId="AD" clId="Web-{95021887-DFCC-4422-9B92-E125D39078F0}" dt="2021-10-24T14:12:16.724" v="1"/>
          <ac:spMkLst>
            <pc:docMk/>
            <pc:sldMk cId="395411872" sldId="259"/>
            <ac:spMk id="5" creationId="{081885AA-B87D-4D74-9627-DA4E0260B8AC}"/>
          </ac:spMkLst>
        </pc:spChg>
        <pc:spChg chg="add del">
          <ac:chgData name="Юлия Сергеевна Гордиенко" userId="S::gordienko@ekbschool1.ru::ca833697-8d02-4731-ba57-781f8efd8a42" providerId="AD" clId="Web-{95021887-DFCC-4422-9B92-E125D39078F0}" dt="2021-10-24T14:12:17.302" v="3"/>
          <ac:spMkLst>
            <pc:docMk/>
            <pc:sldMk cId="395411872" sldId="259"/>
            <ac:spMk id="6" creationId="{5D868636-1E94-480A-9698-45888C22ABD6}"/>
          </ac:spMkLst>
        </pc:spChg>
      </pc:sldChg>
      <pc:sldChg chg="modSp">
        <pc:chgData name="Юлия Сергеевна Гордиенко" userId="S::gordienko@ekbschool1.ru::ca833697-8d02-4731-ba57-781f8efd8a42" providerId="AD" clId="Web-{95021887-DFCC-4422-9B92-E125D39078F0}" dt="2021-10-24T14:11:01.250" v="0" actId="20577"/>
        <pc:sldMkLst>
          <pc:docMk/>
          <pc:sldMk cId="3870115942" sldId="266"/>
        </pc:sldMkLst>
        <pc:spChg chg="mod">
          <ac:chgData name="Юлия Сергеевна Гордиенко" userId="S::gordienko@ekbschool1.ru::ca833697-8d02-4731-ba57-781f8efd8a42" providerId="AD" clId="Web-{95021887-DFCC-4422-9B92-E125D39078F0}" dt="2021-10-24T14:11:01.250" v="0" actId="20577"/>
          <ac:spMkLst>
            <pc:docMk/>
            <pc:sldMk cId="3870115942" sldId="266"/>
            <ac:spMk id="2" creationId="{230B900B-0E9A-4155-88F7-2AF249D3DBCD}"/>
          </ac:spMkLst>
        </pc:spChg>
      </pc:sldChg>
    </pc:docChg>
  </pc:docChgLst>
  <pc:docChgLst>
    <pc:chgData name="Юлия Сергеевна Гордиенко" userId="S::gordienko@ekbschool1.ru::ca833697-8d02-4731-ba57-781f8efd8a42" providerId="AD" clId="Web-{A6563D4E-05F3-4003-9E20-00D344305A9F}"/>
    <pc:docChg chg="modSld">
      <pc:chgData name="Юлия Сергеевна Гордиенко" userId="S::gordienko@ekbschool1.ru::ca833697-8d02-4731-ba57-781f8efd8a42" providerId="AD" clId="Web-{A6563D4E-05F3-4003-9E20-00D344305A9F}" dt="2021-10-24T17:53:21.776" v="39"/>
      <pc:docMkLst>
        <pc:docMk/>
      </pc:docMkLst>
      <pc:sldChg chg="modSp">
        <pc:chgData name="Юлия Сергеевна Гордиенко" userId="S::gordienko@ekbschool1.ru::ca833697-8d02-4731-ba57-781f8efd8a42" providerId="AD" clId="Web-{A6563D4E-05F3-4003-9E20-00D344305A9F}" dt="2021-10-24T17:50:20.757" v="9" actId="20577"/>
        <pc:sldMkLst>
          <pc:docMk/>
          <pc:sldMk cId="1351651579" sldId="256"/>
        </pc:sldMkLst>
        <pc:spChg chg="mod">
          <ac:chgData name="Юлия Сергеевна Гордиенко" userId="S::gordienko@ekbschool1.ru::ca833697-8d02-4731-ba57-781f8efd8a42" providerId="AD" clId="Web-{A6563D4E-05F3-4003-9E20-00D344305A9F}" dt="2021-10-24T17:50:20.757" v="9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Sp delSp modSp mod setClrOvrMap">
        <pc:chgData name="Юлия Сергеевна Гордиенко" userId="S::gordienko@ekbschool1.ru::ca833697-8d02-4731-ba57-781f8efd8a42" providerId="AD" clId="Web-{A6563D4E-05F3-4003-9E20-00D344305A9F}" dt="2021-10-24T17:50:34.382" v="10" actId="20577"/>
        <pc:sldMkLst>
          <pc:docMk/>
          <pc:sldMk cId="1706052092" sldId="258"/>
        </pc:sldMkLst>
        <pc:spChg chg="mod ord">
          <ac:chgData name="Юлия Сергеевна Гордиенко" userId="S::gordienko@ekbschool1.ru::ca833697-8d02-4731-ba57-781f8efd8a42" providerId="AD" clId="Web-{A6563D4E-05F3-4003-9E20-00D344305A9F}" dt="2021-10-24T17:50:34.382" v="10" actId="20577"/>
          <ac:spMkLst>
            <pc:docMk/>
            <pc:sldMk cId="1706052092" sldId="258"/>
            <ac:spMk id="2" creationId="{0DA51B68-8F10-4B0C-B21F-59EF9B322771}"/>
          </ac:spMkLst>
        </pc:spChg>
        <pc:spChg chg="del">
          <ac:chgData name="Юлия Сергеевна Гордиенко" userId="S::gordienko@ekbschool1.ru::ca833697-8d02-4731-ba57-781f8efd8a42" providerId="AD" clId="Web-{A6563D4E-05F3-4003-9E20-00D344305A9F}" dt="2021-10-24T17:48:42.349" v="0"/>
          <ac:spMkLst>
            <pc:docMk/>
            <pc:sldMk cId="1706052092" sldId="258"/>
            <ac:spMk id="64" creationId="{3AFE8227-C443-417B-BA91-520EB1EF4559}"/>
          </ac:spMkLst>
        </pc:spChg>
        <pc:spChg chg="del">
          <ac:chgData name="Юлия Сергеевна Гордиенко" userId="S::gordienko@ekbschool1.ru::ca833697-8d02-4731-ba57-781f8efd8a42" providerId="AD" clId="Web-{A6563D4E-05F3-4003-9E20-00D344305A9F}" dt="2021-10-24T17:48:42.349" v="0"/>
          <ac:spMkLst>
            <pc:docMk/>
            <pc:sldMk cId="1706052092" sldId="258"/>
            <ac:spMk id="66" creationId="{907741FC-B544-4A6E-B831-6789D042333D}"/>
          </ac:spMkLst>
        </pc:spChg>
        <pc:spChg chg="del">
          <ac:chgData name="Юлия Сергеевна Гордиенко" userId="S::gordienko@ekbschool1.ru::ca833697-8d02-4731-ba57-781f8efd8a42" providerId="AD" clId="Web-{A6563D4E-05F3-4003-9E20-00D344305A9F}" dt="2021-10-24T17:48:42.349" v="0"/>
          <ac:spMkLst>
            <pc:docMk/>
            <pc:sldMk cId="1706052092" sldId="258"/>
            <ac:spMk id="68" creationId="{3F0BE7ED-7814-4273-B18A-F26CC0380380}"/>
          </ac:spMkLst>
        </pc:spChg>
        <pc:spChg chg="add">
          <ac:chgData name="Юлия Сергеевна Гордиенко" userId="S::gordienko@ekbschool1.ru::ca833697-8d02-4731-ba57-781f8efd8a42" providerId="AD" clId="Web-{A6563D4E-05F3-4003-9E20-00D344305A9F}" dt="2021-10-24T17:48:42.349" v="0"/>
          <ac:spMkLst>
            <pc:docMk/>
            <pc:sldMk cId="1706052092" sldId="258"/>
            <ac:spMk id="73" creationId="{7C432AFE-B3D2-4BFF-BF8F-96C27AFF1AC7}"/>
          </ac:spMkLst>
        </pc:spChg>
        <pc:spChg chg="add">
          <ac:chgData name="Юлия Сергеевна Гордиенко" userId="S::gordienko@ekbschool1.ru::ca833697-8d02-4731-ba57-781f8efd8a42" providerId="AD" clId="Web-{A6563D4E-05F3-4003-9E20-00D344305A9F}" dt="2021-10-24T17:48:42.349" v="0"/>
          <ac:spMkLst>
            <pc:docMk/>
            <pc:sldMk cId="1706052092" sldId="258"/>
            <ac:spMk id="75" creationId="{AF2F604E-43BE-4DC3-B983-E071523364F8}"/>
          </ac:spMkLst>
        </pc:spChg>
        <pc:spChg chg="add">
          <ac:chgData name="Юлия Сергеевна Гордиенко" userId="S::gordienko@ekbschool1.ru::ca833697-8d02-4731-ba57-781f8efd8a42" providerId="AD" clId="Web-{A6563D4E-05F3-4003-9E20-00D344305A9F}" dt="2021-10-24T17:48:42.349" v="0"/>
          <ac:spMkLst>
            <pc:docMk/>
            <pc:sldMk cId="1706052092" sldId="258"/>
            <ac:spMk id="77" creationId="{08C9B587-E65E-4B52-B37C-ABEBB6E87928}"/>
          </ac:spMkLst>
        </pc:spChg>
        <pc:graphicFrameChg chg="mod">
          <ac:chgData name="Юлия Сергеевна Гордиенко" userId="S::gordienko@ekbschool1.ru::ca833697-8d02-4731-ba57-781f8efd8a42" providerId="AD" clId="Web-{A6563D4E-05F3-4003-9E20-00D344305A9F}" dt="2021-10-24T17:48:42.349" v="0"/>
          <ac:graphicFrameMkLst>
            <pc:docMk/>
            <pc:sldMk cId="1706052092" sldId="258"/>
            <ac:graphicFrameMk id="59" creationId="{60E8E722-A9B5-4767-851D-F82501D552A5}"/>
          </ac:graphicFrameMkLst>
        </pc:graphicFrameChg>
        <pc:picChg chg="mod">
          <ac:chgData name="Юлия Сергеевна Гордиенко" userId="S::gordienko@ekbschool1.ru::ca833697-8d02-4731-ba57-781f8efd8a42" providerId="AD" clId="Web-{A6563D4E-05F3-4003-9E20-00D344305A9F}" dt="2021-10-24T17:48:42.349" v="0"/>
          <ac:picMkLst>
            <pc:docMk/>
            <pc:sldMk cId="1706052092" sldId="258"/>
            <ac:picMk id="24" creationId="{32D8811D-CDA4-4313-9705-AF675FD4F5CC}"/>
          </ac:picMkLst>
        </pc:picChg>
      </pc:sldChg>
      <pc:sldChg chg="addSp delSp modSp mod setBg">
        <pc:chgData name="Юлия Сергеевна Гордиенко" userId="S::gordienko@ekbschool1.ru::ca833697-8d02-4731-ba57-781f8efd8a42" providerId="AD" clId="Web-{A6563D4E-05F3-4003-9E20-00D344305A9F}" dt="2021-10-24T17:53:21.776" v="39"/>
        <pc:sldMkLst>
          <pc:docMk/>
          <pc:sldMk cId="3685497866" sldId="262"/>
        </pc:sldMkLst>
        <pc:spChg chg="mod">
          <ac:chgData name="Юлия Сергеевна Гордиенко" userId="S::gordienko@ekbschool1.ru::ca833697-8d02-4731-ba57-781f8efd8a42" providerId="AD" clId="Web-{A6563D4E-05F3-4003-9E20-00D344305A9F}" dt="2021-10-24T17:53:21.776" v="39"/>
          <ac:spMkLst>
            <pc:docMk/>
            <pc:sldMk cId="3685497866" sldId="262"/>
            <ac:spMk id="2" creationId="{23BEF406-B7BE-43F5-8089-57FFDD28B153}"/>
          </ac:spMkLst>
        </pc:spChg>
        <pc:spChg chg="add del">
          <ac:chgData name="Юлия Сергеевна Гордиенко" userId="S::gordienko@ekbschool1.ru::ca833697-8d02-4731-ba57-781f8efd8a42" providerId="AD" clId="Web-{A6563D4E-05F3-4003-9E20-00D344305A9F}" dt="2021-10-24T17:53:21.385" v="38"/>
          <ac:spMkLst>
            <pc:docMk/>
            <pc:sldMk cId="3685497866" sldId="262"/>
            <ac:spMk id="44" creationId="{9228552E-C8B1-4A80-8448-0787CE0FC704}"/>
          </ac:spMkLst>
        </pc:spChg>
        <pc:spChg chg="add">
          <ac:chgData name="Юлия Сергеевна Гордиенко" userId="S::gordienko@ekbschool1.ru::ca833697-8d02-4731-ba57-781f8efd8a42" providerId="AD" clId="Web-{A6563D4E-05F3-4003-9E20-00D344305A9F}" dt="2021-10-24T17:53:21.776" v="39"/>
          <ac:spMkLst>
            <pc:docMk/>
            <pc:sldMk cId="3685497866" sldId="262"/>
            <ac:spMk id="46" creationId="{1A9F7B4E-B03D-4F64-BE33-00D074458D45}"/>
          </ac:spMkLst>
        </pc:spChg>
        <pc:spChg chg="add">
          <ac:chgData name="Юлия Сергеевна Гордиенко" userId="S::gordienko@ekbschool1.ru::ca833697-8d02-4731-ba57-781f8efd8a42" providerId="AD" clId="Web-{A6563D4E-05F3-4003-9E20-00D344305A9F}" dt="2021-10-24T17:53:21.776" v="39"/>
          <ac:spMkLst>
            <pc:docMk/>
            <pc:sldMk cId="3685497866" sldId="262"/>
            <ac:spMk id="48" creationId="{7E2BE7F7-CA89-4002-ACCE-A478AEA24F5E}"/>
          </ac:spMkLst>
        </pc:spChg>
        <pc:graphicFrameChg chg="mod modGraphic">
          <ac:chgData name="Юлия Сергеевна Гордиенко" userId="S::gordienko@ekbschool1.ru::ca833697-8d02-4731-ba57-781f8efd8a42" providerId="AD" clId="Web-{A6563D4E-05F3-4003-9E20-00D344305A9F}" dt="2021-10-24T17:53:21.776" v="39"/>
          <ac:graphicFrameMkLst>
            <pc:docMk/>
            <pc:sldMk cId="3685497866" sldId="262"/>
            <ac:graphicFrameMk id="40" creationId="{63F9D900-9664-4712-9926-3979760915DD}"/>
          </ac:graphicFrameMkLst>
        </pc:graphicFrameChg>
        <pc:picChg chg="mod">
          <ac:chgData name="Юлия Сергеевна Гордиенко" userId="S::gordienko@ekbschool1.ru::ca833697-8d02-4731-ba57-781f8efd8a42" providerId="AD" clId="Web-{A6563D4E-05F3-4003-9E20-00D344305A9F}" dt="2021-10-24T17:53:21.776" v="39"/>
          <ac:picMkLst>
            <pc:docMk/>
            <pc:sldMk cId="3685497866" sldId="262"/>
            <ac:picMk id="4" creationId="{C79B8CA3-737B-496E-AADB-F67B40D323A2}"/>
          </ac:picMkLst>
        </pc:picChg>
      </pc:sldChg>
      <pc:sldChg chg="addSp delSp modSp">
        <pc:chgData name="Юлия Сергеевна Гордиенко" userId="S::gordienko@ekbschool1.ru::ca833697-8d02-4731-ba57-781f8efd8a42" providerId="AD" clId="Web-{A6563D4E-05F3-4003-9E20-00D344305A9F}" dt="2021-10-24T17:51:37.164" v="36" actId="14100"/>
        <pc:sldMkLst>
          <pc:docMk/>
          <pc:sldMk cId="1256244026" sldId="283"/>
        </pc:sldMkLst>
        <pc:spChg chg="mod">
          <ac:chgData name="Юлия Сергеевна Гордиенко" userId="S::gordienko@ekbschool1.ru::ca833697-8d02-4731-ba57-781f8efd8a42" providerId="AD" clId="Web-{A6563D4E-05F3-4003-9E20-00D344305A9F}" dt="2021-10-24T17:51:24.383" v="32" actId="20577"/>
          <ac:spMkLst>
            <pc:docMk/>
            <pc:sldMk cId="1256244026" sldId="283"/>
            <ac:spMk id="2" creationId="{1E1E71F1-0FBB-4A27-BED4-1EBF3A556992}"/>
          </ac:spMkLst>
        </pc:spChg>
        <pc:spChg chg="mod">
          <ac:chgData name="Юлия Сергеевна Гордиенко" userId="S::gordienko@ekbschool1.ru::ca833697-8d02-4731-ba57-781f8efd8a42" providerId="AD" clId="Web-{A6563D4E-05F3-4003-9E20-00D344305A9F}" dt="2021-10-24T17:51:37.164" v="36" actId="14100"/>
          <ac:spMkLst>
            <pc:docMk/>
            <pc:sldMk cId="1256244026" sldId="283"/>
            <ac:spMk id="3" creationId="{F5E36C58-FD75-4473-BF24-14734B6E9269}"/>
          </ac:spMkLst>
        </pc:spChg>
        <pc:spChg chg="del">
          <ac:chgData name="Юлия Сергеевна Гордиенко" userId="S::gordienko@ekbschool1.ru::ca833697-8d02-4731-ba57-781f8efd8a42" providerId="AD" clId="Web-{A6563D4E-05F3-4003-9E20-00D344305A9F}" dt="2021-10-24T17:49:37.959" v="1"/>
          <ac:spMkLst>
            <pc:docMk/>
            <pc:sldMk cId="1256244026" sldId="283"/>
            <ac:spMk id="22" creationId="{04812C46-200A-4DEB-A05E-3ED6C68C2387}"/>
          </ac:spMkLst>
        </pc:spChg>
        <pc:spChg chg="del">
          <ac:chgData name="Юлия Сергеевна Гордиенко" userId="S::gordienko@ekbschool1.ru::ca833697-8d02-4731-ba57-781f8efd8a42" providerId="AD" clId="Web-{A6563D4E-05F3-4003-9E20-00D344305A9F}" dt="2021-10-24T17:49:37.959" v="1"/>
          <ac:spMkLst>
            <pc:docMk/>
            <pc:sldMk cId="1256244026" sldId="283"/>
            <ac:spMk id="24" creationId="{D1EA859B-E555-4109-94F3-6700E046E008}"/>
          </ac:spMkLst>
        </pc:spChg>
        <pc:spChg chg="add">
          <ac:chgData name="Юлия Сергеевна Гордиенко" userId="S::gordienko@ekbschool1.ru::ca833697-8d02-4731-ba57-781f8efd8a42" providerId="AD" clId="Web-{A6563D4E-05F3-4003-9E20-00D344305A9F}" dt="2021-10-24T17:49:37.959" v="1"/>
          <ac:spMkLst>
            <pc:docMk/>
            <pc:sldMk cId="1256244026" sldId="283"/>
            <ac:spMk id="29" creationId="{F13C74B1-5B17-4795-BED0-7140497B445A}"/>
          </ac:spMkLst>
        </pc:spChg>
        <pc:spChg chg="add">
          <ac:chgData name="Юлия Сергеевна Гордиенко" userId="S::gordienko@ekbschool1.ru::ca833697-8d02-4731-ba57-781f8efd8a42" providerId="AD" clId="Web-{A6563D4E-05F3-4003-9E20-00D344305A9F}" dt="2021-10-24T17:49:37.959" v="1"/>
          <ac:spMkLst>
            <pc:docMk/>
            <pc:sldMk cId="1256244026" sldId="283"/>
            <ac:spMk id="31" creationId="{D4974D33-8DC5-464E-8C6D-BE58F0669C17}"/>
          </ac:spMkLst>
        </pc:spChg>
        <pc:picChg chg="mod">
          <ac:chgData name="Юлия Сергеевна Гордиенко" userId="S::gordienko@ekbschool1.ru::ca833697-8d02-4731-ba57-781f8efd8a42" providerId="AD" clId="Web-{A6563D4E-05F3-4003-9E20-00D344305A9F}" dt="2021-10-24T17:49:37.959" v="1"/>
          <ac:picMkLst>
            <pc:docMk/>
            <pc:sldMk cId="1256244026" sldId="283"/>
            <ac:picMk id="5" creationId="{FB129A5A-5673-40FA-BF01-0BC42ED466A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C843A-3F09-4A14-BF03-7D606289AD15}" type="doc">
      <dgm:prSet loTypeId="urn:microsoft.com/office/officeart/2005/8/layout/default#2" loCatId="list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18505189-6E6E-4BFE-B3C5-D575D095F321}">
      <dgm:prSet/>
      <dgm:spPr/>
      <dgm:t>
        <a:bodyPr/>
        <a:lstStyle/>
        <a:p>
          <a:r>
            <a:rPr lang="en-US"/>
            <a:t>1.</a:t>
          </a:r>
          <a:r>
            <a:rPr lang="en-US" b="1"/>
            <a:t> Свобода выбора локации - подключиться можно из любого места</a:t>
          </a:r>
          <a:endParaRPr lang="en-US"/>
        </a:p>
      </dgm:t>
    </dgm:pt>
    <dgm:pt modelId="{D603C8E9-B2D4-4A67-9C97-F5BEE4BA527A}" type="parTrans" cxnId="{18F3CD9E-A08E-4DE1-9985-7461A5F3F6BD}">
      <dgm:prSet/>
      <dgm:spPr/>
      <dgm:t>
        <a:bodyPr/>
        <a:lstStyle/>
        <a:p>
          <a:endParaRPr lang="en-US"/>
        </a:p>
      </dgm:t>
    </dgm:pt>
    <dgm:pt modelId="{44614840-4059-4B2B-B69C-0B118EAB63B9}" type="sibTrans" cxnId="{18F3CD9E-A08E-4DE1-9985-7461A5F3F6BD}">
      <dgm:prSet/>
      <dgm:spPr/>
      <dgm:t>
        <a:bodyPr/>
        <a:lstStyle/>
        <a:p>
          <a:endParaRPr lang="en-US"/>
        </a:p>
      </dgm:t>
    </dgm:pt>
    <dgm:pt modelId="{87A7985D-A230-4DC3-84D5-2E3D067C0A1B}">
      <dgm:prSet/>
      <dgm:spPr/>
      <dgm:t>
        <a:bodyPr/>
        <a:lstStyle/>
        <a:p>
          <a:r>
            <a:rPr lang="en-US" b="1"/>
            <a:t>2. Экономия времени </a:t>
          </a:r>
          <a:endParaRPr lang="en-US"/>
        </a:p>
      </dgm:t>
    </dgm:pt>
    <dgm:pt modelId="{B155D3F2-EE08-4AF3-BBD5-266BBDC7FF55}" type="parTrans" cxnId="{0657D3E6-D1E8-4F22-B07E-199FF151403A}">
      <dgm:prSet/>
      <dgm:spPr/>
      <dgm:t>
        <a:bodyPr/>
        <a:lstStyle/>
        <a:p>
          <a:endParaRPr lang="en-US"/>
        </a:p>
      </dgm:t>
    </dgm:pt>
    <dgm:pt modelId="{3763D46D-0F27-43E8-B76B-DDCC176B18FF}" type="sibTrans" cxnId="{0657D3E6-D1E8-4F22-B07E-199FF151403A}">
      <dgm:prSet/>
      <dgm:spPr/>
      <dgm:t>
        <a:bodyPr/>
        <a:lstStyle/>
        <a:p>
          <a:endParaRPr lang="en-US"/>
        </a:p>
      </dgm:t>
    </dgm:pt>
    <dgm:pt modelId="{A9DAA49F-5A53-4C0B-A41B-7B6354CDF751}">
      <dgm:prSet/>
      <dgm:spPr/>
      <dgm:t>
        <a:bodyPr/>
        <a:lstStyle/>
        <a:p>
          <a:r>
            <a:rPr lang="en-US" b="1"/>
            <a:t>3. Возможность присоединиться детям с ОВЗ</a:t>
          </a:r>
          <a:endParaRPr lang="en-US"/>
        </a:p>
      </dgm:t>
    </dgm:pt>
    <dgm:pt modelId="{CE35C963-DE64-442C-A806-CFAC7D3B3CF4}" type="parTrans" cxnId="{7C6554F8-AB80-49FD-BC2D-6F79BF248443}">
      <dgm:prSet/>
      <dgm:spPr/>
      <dgm:t>
        <a:bodyPr/>
        <a:lstStyle/>
        <a:p>
          <a:endParaRPr lang="en-US"/>
        </a:p>
      </dgm:t>
    </dgm:pt>
    <dgm:pt modelId="{15B6220C-0AF3-442B-AD7F-14D8507B5F82}" type="sibTrans" cxnId="{7C6554F8-AB80-49FD-BC2D-6F79BF248443}">
      <dgm:prSet/>
      <dgm:spPr/>
      <dgm:t>
        <a:bodyPr/>
        <a:lstStyle/>
        <a:p>
          <a:endParaRPr lang="en-US"/>
        </a:p>
      </dgm:t>
    </dgm:pt>
    <dgm:pt modelId="{8DAA83B7-AC12-402B-89FA-909040D61D8F}">
      <dgm:prSet/>
      <dgm:spPr/>
      <dgm:t>
        <a:bodyPr/>
        <a:lstStyle/>
        <a:p>
          <a:r>
            <a:rPr lang="en-US" b="1"/>
            <a:t>4. Легко связаться с преподавателем при помощи чата</a:t>
          </a:r>
          <a:endParaRPr lang="en-US"/>
        </a:p>
      </dgm:t>
    </dgm:pt>
    <dgm:pt modelId="{6264526E-B198-406A-8C86-DAA68DC6F964}" type="parTrans" cxnId="{221A4B76-1E1E-4FA9-8DBC-B3B0E114FE62}">
      <dgm:prSet/>
      <dgm:spPr/>
      <dgm:t>
        <a:bodyPr/>
        <a:lstStyle/>
        <a:p>
          <a:endParaRPr lang="en-US"/>
        </a:p>
      </dgm:t>
    </dgm:pt>
    <dgm:pt modelId="{E3265136-EACB-4E9B-B7E6-B0A185C94C30}" type="sibTrans" cxnId="{221A4B76-1E1E-4FA9-8DBC-B3B0E114FE62}">
      <dgm:prSet/>
      <dgm:spPr/>
      <dgm:t>
        <a:bodyPr/>
        <a:lstStyle/>
        <a:p>
          <a:endParaRPr lang="en-US"/>
        </a:p>
      </dgm:t>
    </dgm:pt>
    <dgm:pt modelId="{4E0C9EF4-7942-410B-B1AB-FA98D1B87348}">
      <dgm:prSet/>
      <dgm:spPr/>
      <dgm:t>
        <a:bodyPr/>
        <a:lstStyle/>
        <a:p>
          <a:r>
            <a:rPr lang="en-US" b="1"/>
            <a:t>5. Многим  стеснительным детям  легче дается такой формат обучения, нежели традиционный </a:t>
          </a:r>
          <a:endParaRPr lang="en-US"/>
        </a:p>
      </dgm:t>
    </dgm:pt>
    <dgm:pt modelId="{74047692-4295-4D20-B499-E4105F06B886}" type="parTrans" cxnId="{026602CE-275B-4EEE-BD39-524AE9DCC103}">
      <dgm:prSet/>
      <dgm:spPr/>
      <dgm:t>
        <a:bodyPr/>
        <a:lstStyle/>
        <a:p>
          <a:endParaRPr lang="en-US"/>
        </a:p>
      </dgm:t>
    </dgm:pt>
    <dgm:pt modelId="{2E2F14B9-3426-4436-82D8-C1ACF7EB3286}" type="sibTrans" cxnId="{026602CE-275B-4EEE-BD39-524AE9DCC103}">
      <dgm:prSet/>
      <dgm:spPr/>
      <dgm:t>
        <a:bodyPr/>
        <a:lstStyle/>
        <a:p>
          <a:endParaRPr lang="en-US"/>
        </a:p>
      </dgm:t>
    </dgm:pt>
    <dgm:pt modelId="{A7D35446-DB08-4F4F-A062-595E6590B9CD}">
      <dgm:prSet/>
      <dgm:spPr/>
      <dgm:t>
        <a:bodyPr/>
        <a:lstStyle/>
        <a:p>
          <a:r>
            <a:rPr lang="en-US" b="1"/>
            <a:t>6. Широкие возможности для демонстрации материала </a:t>
          </a:r>
          <a:endParaRPr lang="en-US"/>
        </a:p>
      </dgm:t>
    </dgm:pt>
    <dgm:pt modelId="{45527F64-DE1C-4753-A188-1AFE7E706294}" type="parTrans" cxnId="{E921880E-A4B2-4890-B99D-601C8862091B}">
      <dgm:prSet/>
      <dgm:spPr/>
      <dgm:t>
        <a:bodyPr/>
        <a:lstStyle/>
        <a:p>
          <a:endParaRPr lang="en-US"/>
        </a:p>
      </dgm:t>
    </dgm:pt>
    <dgm:pt modelId="{C0A28286-59F3-4E06-AF1E-E4C1F10749CF}" type="sibTrans" cxnId="{E921880E-A4B2-4890-B99D-601C8862091B}">
      <dgm:prSet/>
      <dgm:spPr/>
      <dgm:t>
        <a:bodyPr/>
        <a:lstStyle/>
        <a:p>
          <a:endParaRPr lang="en-US"/>
        </a:p>
      </dgm:t>
    </dgm:pt>
    <dgm:pt modelId="{CCADAAF0-7970-4727-86C2-ED8BF8AE3BCD}" type="pres">
      <dgm:prSet presAssocID="{0A5C843A-3F09-4A14-BF03-7D606289AD1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AD221F-1F0F-49DE-8EEA-A29E2435C7E6}" type="pres">
      <dgm:prSet presAssocID="{18505189-6E6E-4BFE-B3C5-D575D095F32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32E84-266C-4603-AB05-6281406AEBC6}" type="pres">
      <dgm:prSet presAssocID="{44614840-4059-4B2B-B69C-0B118EAB63B9}" presName="sibTrans" presStyleCnt="0"/>
      <dgm:spPr/>
    </dgm:pt>
    <dgm:pt modelId="{8742E8FA-00F7-49E4-9987-74BB1B519431}" type="pres">
      <dgm:prSet presAssocID="{87A7985D-A230-4DC3-84D5-2E3D067C0A1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9390E-ECF6-4BFC-9FA4-32AA8D014597}" type="pres">
      <dgm:prSet presAssocID="{3763D46D-0F27-43E8-B76B-DDCC176B18FF}" presName="sibTrans" presStyleCnt="0"/>
      <dgm:spPr/>
    </dgm:pt>
    <dgm:pt modelId="{1AE4122F-7D5E-43E1-8F96-FCA83F618264}" type="pres">
      <dgm:prSet presAssocID="{A9DAA49F-5A53-4C0B-A41B-7B6354CDF75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DBBA2-E5FC-4DFA-9C42-343979E81C71}" type="pres">
      <dgm:prSet presAssocID="{15B6220C-0AF3-442B-AD7F-14D8507B5F82}" presName="sibTrans" presStyleCnt="0"/>
      <dgm:spPr/>
    </dgm:pt>
    <dgm:pt modelId="{53E94B80-352F-48EF-86AB-394F30FFD2ED}" type="pres">
      <dgm:prSet presAssocID="{8DAA83B7-AC12-402B-89FA-909040D61D8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6F7F0-AAFE-4413-9640-BB9275CEACCC}" type="pres">
      <dgm:prSet presAssocID="{E3265136-EACB-4E9B-B7E6-B0A185C94C30}" presName="sibTrans" presStyleCnt="0"/>
      <dgm:spPr/>
    </dgm:pt>
    <dgm:pt modelId="{403E592A-7E1A-498E-8D31-67562937DF8A}" type="pres">
      <dgm:prSet presAssocID="{4E0C9EF4-7942-410B-B1AB-FA98D1B8734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B55FA-2E5A-47E9-A337-67FD3A01A4C6}" type="pres">
      <dgm:prSet presAssocID="{2E2F14B9-3426-4436-82D8-C1ACF7EB3286}" presName="sibTrans" presStyleCnt="0"/>
      <dgm:spPr/>
    </dgm:pt>
    <dgm:pt modelId="{2018BE4D-C80B-4A49-80F5-A39D432DBD26}" type="pres">
      <dgm:prSet presAssocID="{A7D35446-DB08-4F4F-A062-595E6590B9C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1A4B76-1E1E-4FA9-8DBC-B3B0E114FE62}" srcId="{0A5C843A-3F09-4A14-BF03-7D606289AD15}" destId="{8DAA83B7-AC12-402B-89FA-909040D61D8F}" srcOrd="3" destOrd="0" parTransId="{6264526E-B198-406A-8C86-DAA68DC6F964}" sibTransId="{E3265136-EACB-4E9B-B7E6-B0A185C94C30}"/>
    <dgm:cxn modelId="{705C49E6-C335-4299-94C2-731353B44E33}" type="presOf" srcId="{8DAA83B7-AC12-402B-89FA-909040D61D8F}" destId="{53E94B80-352F-48EF-86AB-394F30FFD2ED}" srcOrd="0" destOrd="0" presId="urn:microsoft.com/office/officeart/2005/8/layout/default#2"/>
    <dgm:cxn modelId="{007E9C20-C572-4FDB-ACD6-4D0242416BCE}" type="presOf" srcId="{4E0C9EF4-7942-410B-B1AB-FA98D1B87348}" destId="{403E592A-7E1A-498E-8D31-67562937DF8A}" srcOrd="0" destOrd="0" presId="urn:microsoft.com/office/officeart/2005/8/layout/default#2"/>
    <dgm:cxn modelId="{6824324D-31EF-425C-A8A9-40CEFD90BA43}" type="presOf" srcId="{0A5C843A-3F09-4A14-BF03-7D606289AD15}" destId="{CCADAAF0-7970-4727-86C2-ED8BF8AE3BCD}" srcOrd="0" destOrd="0" presId="urn:microsoft.com/office/officeart/2005/8/layout/default#2"/>
    <dgm:cxn modelId="{F9F83542-0803-4C3F-9146-B4592B0A111F}" type="presOf" srcId="{A7D35446-DB08-4F4F-A062-595E6590B9CD}" destId="{2018BE4D-C80B-4A49-80F5-A39D432DBD26}" srcOrd="0" destOrd="0" presId="urn:microsoft.com/office/officeart/2005/8/layout/default#2"/>
    <dgm:cxn modelId="{0DE4B68C-955A-4B1F-89BB-0734827A609B}" type="presOf" srcId="{A9DAA49F-5A53-4C0B-A41B-7B6354CDF751}" destId="{1AE4122F-7D5E-43E1-8F96-FCA83F618264}" srcOrd="0" destOrd="0" presId="urn:microsoft.com/office/officeart/2005/8/layout/default#2"/>
    <dgm:cxn modelId="{026602CE-275B-4EEE-BD39-524AE9DCC103}" srcId="{0A5C843A-3F09-4A14-BF03-7D606289AD15}" destId="{4E0C9EF4-7942-410B-B1AB-FA98D1B87348}" srcOrd="4" destOrd="0" parTransId="{74047692-4295-4D20-B499-E4105F06B886}" sibTransId="{2E2F14B9-3426-4436-82D8-C1ACF7EB3286}"/>
    <dgm:cxn modelId="{01BA43CB-C907-45DB-9F3A-79FF08F99922}" type="presOf" srcId="{18505189-6E6E-4BFE-B3C5-D575D095F321}" destId="{78AD221F-1F0F-49DE-8EEA-A29E2435C7E6}" srcOrd="0" destOrd="0" presId="urn:microsoft.com/office/officeart/2005/8/layout/default#2"/>
    <dgm:cxn modelId="{0657D3E6-D1E8-4F22-B07E-199FF151403A}" srcId="{0A5C843A-3F09-4A14-BF03-7D606289AD15}" destId="{87A7985D-A230-4DC3-84D5-2E3D067C0A1B}" srcOrd="1" destOrd="0" parTransId="{B155D3F2-EE08-4AF3-BBD5-266BBDC7FF55}" sibTransId="{3763D46D-0F27-43E8-B76B-DDCC176B18FF}"/>
    <dgm:cxn modelId="{E921880E-A4B2-4890-B99D-601C8862091B}" srcId="{0A5C843A-3F09-4A14-BF03-7D606289AD15}" destId="{A7D35446-DB08-4F4F-A062-595E6590B9CD}" srcOrd="5" destOrd="0" parTransId="{45527F64-DE1C-4753-A188-1AFE7E706294}" sibTransId="{C0A28286-59F3-4E06-AF1E-E4C1F10749CF}"/>
    <dgm:cxn modelId="{ACBCDE93-FE2A-4A70-A454-45ECAAB16C09}" type="presOf" srcId="{87A7985D-A230-4DC3-84D5-2E3D067C0A1B}" destId="{8742E8FA-00F7-49E4-9987-74BB1B519431}" srcOrd="0" destOrd="0" presId="urn:microsoft.com/office/officeart/2005/8/layout/default#2"/>
    <dgm:cxn modelId="{7C6554F8-AB80-49FD-BC2D-6F79BF248443}" srcId="{0A5C843A-3F09-4A14-BF03-7D606289AD15}" destId="{A9DAA49F-5A53-4C0B-A41B-7B6354CDF751}" srcOrd="2" destOrd="0" parTransId="{CE35C963-DE64-442C-A806-CFAC7D3B3CF4}" sibTransId="{15B6220C-0AF3-442B-AD7F-14D8507B5F82}"/>
    <dgm:cxn modelId="{18F3CD9E-A08E-4DE1-9985-7461A5F3F6BD}" srcId="{0A5C843A-3F09-4A14-BF03-7D606289AD15}" destId="{18505189-6E6E-4BFE-B3C5-D575D095F321}" srcOrd="0" destOrd="0" parTransId="{D603C8E9-B2D4-4A67-9C97-F5BEE4BA527A}" sibTransId="{44614840-4059-4B2B-B69C-0B118EAB63B9}"/>
    <dgm:cxn modelId="{0A9DA84D-5936-4273-A100-CD4B85872F6E}" type="presParOf" srcId="{CCADAAF0-7970-4727-86C2-ED8BF8AE3BCD}" destId="{78AD221F-1F0F-49DE-8EEA-A29E2435C7E6}" srcOrd="0" destOrd="0" presId="urn:microsoft.com/office/officeart/2005/8/layout/default#2"/>
    <dgm:cxn modelId="{11A92BEE-AC75-43F0-9F5C-552CAC21DEA4}" type="presParOf" srcId="{CCADAAF0-7970-4727-86C2-ED8BF8AE3BCD}" destId="{D6C32E84-266C-4603-AB05-6281406AEBC6}" srcOrd="1" destOrd="0" presId="urn:microsoft.com/office/officeart/2005/8/layout/default#2"/>
    <dgm:cxn modelId="{76EE2CC3-49A2-413E-A5B1-7BEA08109BCC}" type="presParOf" srcId="{CCADAAF0-7970-4727-86C2-ED8BF8AE3BCD}" destId="{8742E8FA-00F7-49E4-9987-74BB1B519431}" srcOrd="2" destOrd="0" presId="urn:microsoft.com/office/officeart/2005/8/layout/default#2"/>
    <dgm:cxn modelId="{4A5BFD70-5295-4DDD-9BDD-71BBB4B96A79}" type="presParOf" srcId="{CCADAAF0-7970-4727-86C2-ED8BF8AE3BCD}" destId="{DD99390E-ECF6-4BFC-9FA4-32AA8D014597}" srcOrd="3" destOrd="0" presId="urn:microsoft.com/office/officeart/2005/8/layout/default#2"/>
    <dgm:cxn modelId="{4DCBB73B-A201-4C1C-B6A8-6522A2217603}" type="presParOf" srcId="{CCADAAF0-7970-4727-86C2-ED8BF8AE3BCD}" destId="{1AE4122F-7D5E-43E1-8F96-FCA83F618264}" srcOrd="4" destOrd="0" presId="urn:microsoft.com/office/officeart/2005/8/layout/default#2"/>
    <dgm:cxn modelId="{8977E024-063D-43F0-94D9-CC978E630C7B}" type="presParOf" srcId="{CCADAAF0-7970-4727-86C2-ED8BF8AE3BCD}" destId="{28CDBBA2-E5FC-4DFA-9C42-343979E81C71}" srcOrd="5" destOrd="0" presId="urn:microsoft.com/office/officeart/2005/8/layout/default#2"/>
    <dgm:cxn modelId="{E1B325BA-D57D-4B8F-9252-231861FB69EB}" type="presParOf" srcId="{CCADAAF0-7970-4727-86C2-ED8BF8AE3BCD}" destId="{53E94B80-352F-48EF-86AB-394F30FFD2ED}" srcOrd="6" destOrd="0" presId="urn:microsoft.com/office/officeart/2005/8/layout/default#2"/>
    <dgm:cxn modelId="{AF3F8821-8CD4-4EA9-AFF0-0F53DDC7725F}" type="presParOf" srcId="{CCADAAF0-7970-4727-86C2-ED8BF8AE3BCD}" destId="{42C6F7F0-AAFE-4413-9640-BB9275CEACCC}" srcOrd="7" destOrd="0" presId="urn:microsoft.com/office/officeart/2005/8/layout/default#2"/>
    <dgm:cxn modelId="{84404D76-8116-44E5-B234-C1969267CD93}" type="presParOf" srcId="{CCADAAF0-7970-4727-86C2-ED8BF8AE3BCD}" destId="{403E592A-7E1A-498E-8D31-67562937DF8A}" srcOrd="8" destOrd="0" presId="urn:microsoft.com/office/officeart/2005/8/layout/default#2"/>
    <dgm:cxn modelId="{86E7473B-808C-4968-A9C8-801D6FD49C55}" type="presParOf" srcId="{CCADAAF0-7970-4727-86C2-ED8BF8AE3BCD}" destId="{FA4B55FA-2E5A-47E9-A337-67FD3A01A4C6}" srcOrd="9" destOrd="0" presId="urn:microsoft.com/office/officeart/2005/8/layout/default#2"/>
    <dgm:cxn modelId="{E5750DBC-FF63-4026-8452-1AD011CE8F4F}" type="presParOf" srcId="{CCADAAF0-7970-4727-86C2-ED8BF8AE3BCD}" destId="{2018BE4D-C80B-4A49-80F5-A39D432DBD26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B8DBA2-3AA6-4074-8FD9-5698EC849813}" type="doc">
      <dgm:prSet loTypeId="urn:microsoft.com/office/officeart/2005/8/layout/default#3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320A0650-08EB-46B0-98A4-CAA02394486F}">
      <dgm:prSet/>
      <dgm:spPr/>
      <dgm:t>
        <a:bodyPr/>
        <a:lstStyle/>
        <a:p>
          <a:r>
            <a:rPr lang="ru-RU"/>
            <a:t>1. Отсутствие личного контакта преподавателя с учеником</a:t>
          </a:r>
          <a:endParaRPr lang="en-US"/>
        </a:p>
      </dgm:t>
    </dgm:pt>
    <dgm:pt modelId="{3147240F-D19E-4339-B272-3413ADD6B44C}" type="parTrans" cxnId="{0560C6BF-E156-4177-A8F1-E0735613D947}">
      <dgm:prSet/>
      <dgm:spPr/>
      <dgm:t>
        <a:bodyPr/>
        <a:lstStyle/>
        <a:p>
          <a:endParaRPr lang="en-US"/>
        </a:p>
      </dgm:t>
    </dgm:pt>
    <dgm:pt modelId="{AD3422B4-DB99-4340-BE86-978ABC8D3DC2}" type="sibTrans" cxnId="{0560C6BF-E156-4177-A8F1-E0735613D947}">
      <dgm:prSet/>
      <dgm:spPr/>
      <dgm:t>
        <a:bodyPr/>
        <a:lstStyle/>
        <a:p>
          <a:endParaRPr lang="en-US"/>
        </a:p>
      </dgm:t>
    </dgm:pt>
    <dgm:pt modelId="{66FCE5CA-11AE-44AC-B422-FB64A94B18A0}">
      <dgm:prSet/>
      <dgm:spPr/>
      <dgm:t>
        <a:bodyPr/>
        <a:lstStyle/>
        <a:p>
          <a:r>
            <a:rPr lang="ru-RU"/>
            <a:t>2. Неумение работать с онлайн инструментами</a:t>
          </a:r>
          <a:endParaRPr lang="en-US"/>
        </a:p>
      </dgm:t>
    </dgm:pt>
    <dgm:pt modelId="{052AD376-6049-40F4-9089-9D376D4A5186}" type="parTrans" cxnId="{82EC09B8-5431-469D-B4BC-F7E557EF1DDE}">
      <dgm:prSet/>
      <dgm:spPr/>
      <dgm:t>
        <a:bodyPr/>
        <a:lstStyle/>
        <a:p>
          <a:endParaRPr lang="en-US"/>
        </a:p>
      </dgm:t>
    </dgm:pt>
    <dgm:pt modelId="{616E25E4-6F96-4962-A45E-B560FF686A82}" type="sibTrans" cxnId="{82EC09B8-5431-469D-B4BC-F7E557EF1DDE}">
      <dgm:prSet/>
      <dgm:spPr/>
      <dgm:t>
        <a:bodyPr/>
        <a:lstStyle/>
        <a:p>
          <a:endParaRPr lang="en-US"/>
        </a:p>
      </dgm:t>
    </dgm:pt>
    <dgm:pt modelId="{9C10B1AE-66C1-4DDB-B9B2-3EAFE7FE7DD5}">
      <dgm:prSet/>
      <dgm:spPr/>
      <dgm:t>
        <a:bodyPr/>
        <a:lstStyle/>
        <a:p>
          <a:r>
            <a:rPr lang="ru-RU"/>
            <a:t>3. Технические сложности</a:t>
          </a:r>
          <a:endParaRPr lang="en-US"/>
        </a:p>
      </dgm:t>
    </dgm:pt>
    <dgm:pt modelId="{7EEAF432-203A-4285-821F-4A8C6AD54E80}" type="parTrans" cxnId="{F74334AF-D150-431F-921D-3B3C84170162}">
      <dgm:prSet/>
      <dgm:spPr/>
      <dgm:t>
        <a:bodyPr/>
        <a:lstStyle/>
        <a:p>
          <a:endParaRPr lang="en-US"/>
        </a:p>
      </dgm:t>
    </dgm:pt>
    <dgm:pt modelId="{3A1D2649-0810-4210-B1F9-C65674494CBB}" type="sibTrans" cxnId="{F74334AF-D150-431F-921D-3B3C84170162}">
      <dgm:prSet/>
      <dgm:spPr/>
      <dgm:t>
        <a:bodyPr/>
        <a:lstStyle/>
        <a:p>
          <a:endParaRPr lang="en-US"/>
        </a:p>
      </dgm:t>
    </dgm:pt>
    <dgm:pt modelId="{DD11EA3E-75E8-4993-9053-E1AE3DCF980B}">
      <dgm:prSet/>
      <dgm:spPr/>
      <dgm:t>
        <a:bodyPr/>
        <a:lstStyle/>
        <a:p>
          <a:r>
            <a:rPr lang="ru-RU"/>
            <a:t>4. Сложно удержать внимание учеников на долго</a:t>
          </a:r>
          <a:endParaRPr lang="en-US"/>
        </a:p>
      </dgm:t>
    </dgm:pt>
    <dgm:pt modelId="{5D25684F-5AF0-4F69-B583-50126A67918F}" type="parTrans" cxnId="{8BDF58A8-FEBC-4A32-B672-E069A7EC6636}">
      <dgm:prSet/>
      <dgm:spPr/>
      <dgm:t>
        <a:bodyPr/>
        <a:lstStyle/>
        <a:p>
          <a:endParaRPr lang="en-US"/>
        </a:p>
      </dgm:t>
    </dgm:pt>
    <dgm:pt modelId="{A97E5136-AC93-422D-BAFB-A1AB4997C658}" type="sibTrans" cxnId="{8BDF58A8-FEBC-4A32-B672-E069A7EC6636}">
      <dgm:prSet/>
      <dgm:spPr/>
      <dgm:t>
        <a:bodyPr/>
        <a:lstStyle/>
        <a:p>
          <a:endParaRPr lang="en-US"/>
        </a:p>
      </dgm:t>
    </dgm:pt>
    <dgm:pt modelId="{D05BABEA-9FEF-4AC8-8192-19CF2E501FA2}">
      <dgm:prSet/>
      <dgm:spPr/>
      <dgm:t>
        <a:bodyPr/>
        <a:lstStyle/>
        <a:p>
          <a:r>
            <a:rPr lang="ru-RU"/>
            <a:t>5. Возможность для учеников пересматривать урок</a:t>
          </a:r>
          <a:endParaRPr lang="en-US"/>
        </a:p>
      </dgm:t>
    </dgm:pt>
    <dgm:pt modelId="{51F13F32-C0D9-47A5-A20A-F78B3BF4AD95}" type="parTrans" cxnId="{A419BC52-3B2E-47A1-9F66-B0784C99B7B7}">
      <dgm:prSet/>
      <dgm:spPr/>
      <dgm:t>
        <a:bodyPr/>
        <a:lstStyle/>
        <a:p>
          <a:endParaRPr lang="en-US"/>
        </a:p>
      </dgm:t>
    </dgm:pt>
    <dgm:pt modelId="{2C7052D7-F9A1-4873-A79E-5ED45F794B57}" type="sibTrans" cxnId="{A419BC52-3B2E-47A1-9F66-B0784C99B7B7}">
      <dgm:prSet/>
      <dgm:spPr/>
      <dgm:t>
        <a:bodyPr/>
        <a:lstStyle/>
        <a:p>
          <a:endParaRPr lang="en-US"/>
        </a:p>
      </dgm:t>
    </dgm:pt>
    <dgm:pt modelId="{3AD7B54C-545A-4E1F-9553-8F74088C9167}" type="pres">
      <dgm:prSet presAssocID="{9DB8DBA2-3AA6-4074-8FD9-5698EC8498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013C4E-52B1-4BD9-9240-C6A850DE1716}" type="pres">
      <dgm:prSet presAssocID="{320A0650-08EB-46B0-98A4-CAA02394486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BF1D2-2976-4B06-9D2F-D9CCCEFAE654}" type="pres">
      <dgm:prSet presAssocID="{AD3422B4-DB99-4340-BE86-978ABC8D3DC2}" presName="sibTrans" presStyleCnt="0"/>
      <dgm:spPr/>
    </dgm:pt>
    <dgm:pt modelId="{006B7265-2D96-400C-95A9-E6DC30CFB831}" type="pres">
      <dgm:prSet presAssocID="{66FCE5CA-11AE-44AC-B422-FB64A94B18A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25D65-E9CF-4AB8-8DF0-A9E87BE61551}" type="pres">
      <dgm:prSet presAssocID="{616E25E4-6F96-4962-A45E-B560FF686A82}" presName="sibTrans" presStyleCnt="0"/>
      <dgm:spPr/>
    </dgm:pt>
    <dgm:pt modelId="{25D9CA8F-ABC2-4915-B486-F3B89CF5A2D5}" type="pres">
      <dgm:prSet presAssocID="{9C10B1AE-66C1-4DDB-B9B2-3EAFE7FE7DD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ABF81-0B57-4214-893D-469815AD2402}" type="pres">
      <dgm:prSet presAssocID="{3A1D2649-0810-4210-B1F9-C65674494CBB}" presName="sibTrans" presStyleCnt="0"/>
      <dgm:spPr/>
    </dgm:pt>
    <dgm:pt modelId="{B267D160-B361-425F-BE70-98D67CDB9D23}" type="pres">
      <dgm:prSet presAssocID="{DD11EA3E-75E8-4993-9053-E1AE3DCF980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44FDE-DE12-4CE8-ABF0-D17733FAF001}" type="pres">
      <dgm:prSet presAssocID="{A97E5136-AC93-422D-BAFB-A1AB4997C658}" presName="sibTrans" presStyleCnt="0"/>
      <dgm:spPr/>
    </dgm:pt>
    <dgm:pt modelId="{381A8ABB-0648-4F6F-98EE-0118874159D0}" type="pres">
      <dgm:prSet presAssocID="{D05BABEA-9FEF-4AC8-8192-19CF2E501FA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C6320F-D035-4CD2-B77D-7D5CF6B8F093}" type="presOf" srcId="{9C10B1AE-66C1-4DDB-B9B2-3EAFE7FE7DD5}" destId="{25D9CA8F-ABC2-4915-B486-F3B89CF5A2D5}" srcOrd="0" destOrd="0" presId="urn:microsoft.com/office/officeart/2005/8/layout/default#3"/>
    <dgm:cxn modelId="{157C9BE0-6B74-4C29-AFD7-7F1BF43251F3}" type="presOf" srcId="{D05BABEA-9FEF-4AC8-8192-19CF2E501FA2}" destId="{381A8ABB-0648-4F6F-98EE-0118874159D0}" srcOrd="0" destOrd="0" presId="urn:microsoft.com/office/officeart/2005/8/layout/default#3"/>
    <dgm:cxn modelId="{82EC09B8-5431-469D-B4BC-F7E557EF1DDE}" srcId="{9DB8DBA2-3AA6-4074-8FD9-5698EC849813}" destId="{66FCE5CA-11AE-44AC-B422-FB64A94B18A0}" srcOrd="1" destOrd="0" parTransId="{052AD376-6049-40F4-9089-9D376D4A5186}" sibTransId="{616E25E4-6F96-4962-A45E-B560FF686A82}"/>
    <dgm:cxn modelId="{82CC660A-130B-4218-AF81-69C445473594}" type="presOf" srcId="{9DB8DBA2-3AA6-4074-8FD9-5698EC849813}" destId="{3AD7B54C-545A-4E1F-9553-8F74088C9167}" srcOrd="0" destOrd="0" presId="urn:microsoft.com/office/officeart/2005/8/layout/default#3"/>
    <dgm:cxn modelId="{8BDF58A8-FEBC-4A32-B672-E069A7EC6636}" srcId="{9DB8DBA2-3AA6-4074-8FD9-5698EC849813}" destId="{DD11EA3E-75E8-4993-9053-E1AE3DCF980B}" srcOrd="3" destOrd="0" parTransId="{5D25684F-5AF0-4F69-B583-50126A67918F}" sibTransId="{A97E5136-AC93-422D-BAFB-A1AB4997C658}"/>
    <dgm:cxn modelId="{9355F3DF-B65D-46D9-B9B8-E762682D5EBA}" type="presOf" srcId="{320A0650-08EB-46B0-98A4-CAA02394486F}" destId="{C6013C4E-52B1-4BD9-9240-C6A850DE1716}" srcOrd="0" destOrd="0" presId="urn:microsoft.com/office/officeart/2005/8/layout/default#3"/>
    <dgm:cxn modelId="{A419BC52-3B2E-47A1-9F66-B0784C99B7B7}" srcId="{9DB8DBA2-3AA6-4074-8FD9-5698EC849813}" destId="{D05BABEA-9FEF-4AC8-8192-19CF2E501FA2}" srcOrd="4" destOrd="0" parTransId="{51F13F32-C0D9-47A5-A20A-F78B3BF4AD95}" sibTransId="{2C7052D7-F9A1-4873-A79E-5ED45F794B57}"/>
    <dgm:cxn modelId="{F74334AF-D150-431F-921D-3B3C84170162}" srcId="{9DB8DBA2-3AA6-4074-8FD9-5698EC849813}" destId="{9C10B1AE-66C1-4DDB-B9B2-3EAFE7FE7DD5}" srcOrd="2" destOrd="0" parTransId="{7EEAF432-203A-4285-821F-4A8C6AD54E80}" sibTransId="{3A1D2649-0810-4210-B1F9-C65674494CBB}"/>
    <dgm:cxn modelId="{0560C6BF-E156-4177-A8F1-E0735613D947}" srcId="{9DB8DBA2-3AA6-4074-8FD9-5698EC849813}" destId="{320A0650-08EB-46B0-98A4-CAA02394486F}" srcOrd="0" destOrd="0" parTransId="{3147240F-D19E-4339-B272-3413ADD6B44C}" sibTransId="{AD3422B4-DB99-4340-BE86-978ABC8D3DC2}"/>
    <dgm:cxn modelId="{7C455940-4702-4561-862B-AC20DD024104}" type="presOf" srcId="{DD11EA3E-75E8-4993-9053-E1AE3DCF980B}" destId="{B267D160-B361-425F-BE70-98D67CDB9D23}" srcOrd="0" destOrd="0" presId="urn:microsoft.com/office/officeart/2005/8/layout/default#3"/>
    <dgm:cxn modelId="{DEC602F4-CE19-4759-8511-962CC2A64C3A}" type="presOf" srcId="{66FCE5CA-11AE-44AC-B422-FB64A94B18A0}" destId="{006B7265-2D96-400C-95A9-E6DC30CFB831}" srcOrd="0" destOrd="0" presId="urn:microsoft.com/office/officeart/2005/8/layout/default#3"/>
    <dgm:cxn modelId="{6C5D170B-B0D4-48E8-823F-029A455514E8}" type="presParOf" srcId="{3AD7B54C-545A-4E1F-9553-8F74088C9167}" destId="{C6013C4E-52B1-4BD9-9240-C6A850DE1716}" srcOrd="0" destOrd="0" presId="urn:microsoft.com/office/officeart/2005/8/layout/default#3"/>
    <dgm:cxn modelId="{105F8E95-9B13-42B6-B423-6EC9149FAB8B}" type="presParOf" srcId="{3AD7B54C-545A-4E1F-9553-8F74088C9167}" destId="{085BF1D2-2976-4B06-9D2F-D9CCCEFAE654}" srcOrd="1" destOrd="0" presId="urn:microsoft.com/office/officeart/2005/8/layout/default#3"/>
    <dgm:cxn modelId="{563B4F8A-FC19-4653-8A0E-9E06E9D3C1F5}" type="presParOf" srcId="{3AD7B54C-545A-4E1F-9553-8F74088C9167}" destId="{006B7265-2D96-400C-95A9-E6DC30CFB831}" srcOrd="2" destOrd="0" presId="urn:microsoft.com/office/officeart/2005/8/layout/default#3"/>
    <dgm:cxn modelId="{085E1FB3-2DD9-4910-9C41-1500B4C7AF7E}" type="presParOf" srcId="{3AD7B54C-545A-4E1F-9553-8F74088C9167}" destId="{43C25D65-E9CF-4AB8-8DF0-A9E87BE61551}" srcOrd="3" destOrd="0" presId="urn:microsoft.com/office/officeart/2005/8/layout/default#3"/>
    <dgm:cxn modelId="{047C8EA1-1BC4-4837-A7CA-31D537E3F751}" type="presParOf" srcId="{3AD7B54C-545A-4E1F-9553-8F74088C9167}" destId="{25D9CA8F-ABC2-4915-B486-F3B89CF5A2D5}" srcOrd="4" destOrd="0" presId="urn:microsoft.com/office/officeart/2005/8/layout/default#3"/>
    <dgm:cxn modelId="{C38A1408-117F-4D68-AD5B-0CF237ACC1B4}" type="presParOf" srcId="{3AD7B54C-545A-4E1F-9553-8F74088C9167}" destId="{F01ABF81-0B57-4214-893D-469815AD2402}" srcOrd="5" destOrd="0" presId="urn:microsoft.com/office/officeart/2005/8/layout/default#3"/>
    <dgm:cxn modelId="{D85A2D58-CC35-494A-AA77-D56A5F7545B4}" type="presParOf" srcId="{3AD7B54C-545A-4E1F-9553-8F74088C9167}" destId="{B267D160-B361-425F-BE70-98D67CDB9D23}" srcOrd="6" destOrd="0" presId="urn:microsoft.com/office/officeart/2005/8/layout/default#3"/>
    <dgm:cxn modelId="{70F9E403-8BD1-4F6C-BF02-E20663023A93}" type="presParOf" srcId="{3AD7B54C-545A-4E1F-9553-8F74088C9167}" destId="{79D44FDE-DE12-4CE8-ABF0-D17733FAF001}" srcOrd="7" destOrd="0" presId="urn:microsoft.com/office/officeart/2005/8/layout/default#3"/>
    <dgm:cxn modelId="{CFF07CAB-14B7-4BEE-9C84-E9510BAA1760}" type="presParOf" srcId="{3AD7B54C-545A-4E1F-9553-8F74088C9167}" destId="{381A8ABB-0648-4F6F-98EE-0118874159D0}" srcOrd="8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52D4E0-691B-490C-9973-D6C4C9F3B8DB}" type="doc">
      <dgm:prSet loTypeId="urn:microsoft.com/office/officeart/2005/8/layout/process5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FC0A587-CB89-4117-9611-CF281F355FE1}">
      <dgm:prSet/>
      <dgm:spPr/>
      <dgm:t>
        <a:bodyPr/>
        <a:lstStyle/>
        <a:p>
          <a:r>
            <a:rPr lang="en-US" b="1"/>
            <a:t>1. </a:t>
          </a:r>
          <a:r>
            <a:rPr lang="en-US" b="1" err="1"/>
            <a:t>Стриминг</a:t>
          </a:r>
          <a:endParaRPr lang="en-US" b="1"/>
        </a:p>
      </dgm:t>
    </dgm:pt>
    <dgm:pt modelId="{21F74BA2-015F-44DE-8DAA-72ADD1B2F51B}" type="parTrans" cxnId="{938A5085-25B4-444F-A12E-1B3AA0E6E416}">
      <dgm:prSet/>
      <dgm:spPr/>
      <dgm:t>
        <a:bodyPr/>
        <a:lstStyle/>
        <a:p>
          <a:endParaRPr lang="en-US"/>
        </a:p>
      </dgm:t>
    </dgm:pt>
    <dgm:pt modelId="{B847D5D7-856D-408D-ACB3-0E44BE335854}" type="sibTrans" cxnId="{938A5085-25B4-444F-A12E-1B3AA0E6E416}">
      <dgm:prSet/>
      <dgm:spPr/>
      <dgm:t>
        <a:bodyPr/>
        <a:lstStyle/>
        <a:p>
          <a:endParaRPr lang="en-US"/>
        </a:p>
      </dgm:t>
    </dgm:pt>
    <dgm:pt modelId="{AAF16D58-2D23-4444-AD5F-AC07CEF3F9E0}">
      <dgm:prSet/>
      <dgm:spPr/>
      <dgm:t>
        <a:bodyPr/>
        <a:lstStyle/>
        <a:p>
          <a:r>
            <a:rPr lang="en-US" b="1"/>
            <a:t>2. </a:t>
          </a:r>
          <a:r>
            <a:rPr lang="en-US" b="1" err="1"/>
            <a:t>Иммерсивное</a:t>
          </a:r>
          <a:r>
            <a:rPr lang="en-US" b="1"/>
            <a:t> </a:t>
          </a:r>
          <a:r>
            <a:rPr lang="en-US" b="1" err="1"/>
            <a:t>чтение</a:t>
          </a:r>
          <a:endParaRPr lang="en-US" b="1"/>
        </a:p>
      </dgm:t>
    </dgm:pt>
    <dgm:pt modelId="{881BFECA-2972-43DE-ADBD-CCAAC2458B19}" type="parTrans" cxnId="{C8351C77-14CE-460F-82D8-475D1CFCCED2}">
      <dgm:prSet/>
      <dgm:spPr/>
      <dgm:t>
        <a:bodyPr/>
        <a:lstStyle/>
        <a:p>
          <a:endParaRPr lang="en-US"/>
        </a:p>
      </dgm:t>
    </dgm:pt>
    <dgm:pt modelId="{8B568060-0A46-4084-A824-33C4BCACB225}" type="sibTrans" cxnId="{C8351C77-14CE-460F-82D8-475D1CFCCED2}">
      <dgm:prSet/>
      <dgm:spPr/>
      <dgm:t>
        <a:bodyPr/>
        <a:lstStyle/>
        <a:p>
          <a:endParaRPr lang="en-US"/>
        </a:p>
      </dgm:t>
    </dgm:pt>
    <dgm:pt modelId="{4E8F718D-EF9D-4E14-A141-9253CA3F3812}">
      <dgm:prSet/>
      <dgm:spPr/>
      <dgm:t>
        <a:bodyPr/>
        <a:lstStyle/>
        <a:p>
          <a:r>
            <a:rPr lang="en-US" b="1"/>
            <a:t>3. </a:t>
          </a:r>
          <a:r>
            <a:rPr lang="en-US" b="1" err="1"/>
            <a:t>Единый</a:t>
          </a:r>
          <a:r>
            <a:rPr lang="en-US" b="1"/>
            <a:t> </a:t>
          </a:r>
          <a:r>
            <a:rPr lang="en-US" b="1" err="1"/>
            <a:t>интерфейс</a:t>
          </a:r>
          <a:r>
            <a:rPr lang="en-US" b="1"/>
            <a:t> </a:t>
          </a:r>
          <a:r>
            <a:rPr lang="en-US" b="1" err="1"/>
            <a:t>доступа</a:t>
          </a:r>
          <a:r>
            <a:rPr lang="en-US" b="1"/>
            <a:t> к </a:t>
          </a:r>
          <a:r>
            <a:rPr lang="en-US" b="1" err="1"/>
            <a:t>сайтам</a:t>
          </a:r>
          <a:r>
            <a:rPr lang="en-US" b="1"/>
            <a:t> и </a:t>
          </a:r>
          <a:r>
            <a:rPr lang="en-US" b="1" err="1"/>
            <a:t>приложеним</a:t>
          </a:r>
          <a:endParaRPr lang="en-US" b="1"/>
        </a:p>
      </dgm:t>
    </dgm:pt>
    <dgm:pt modelId="{09ABBE40-7F9C-48E5-85DA-18A5148D6D2F}" type="parTrans" cxnId="{4E5AD733-3E2F-4830-AC56-22C2BC906848}">
      <dgm:prSet/>
      <dgm:spPr/>
      <dgm:t>
        <a:bodyPr/>
        <a:lstStyle/>
        <a:p>
          <a:endParaRPr lang="en-US"/>
        </a:p>
      </dgm:t>
    </dgm:pt>
    <dgm:pt modelId="{72AA91FE-49F4-4726-9C34-6280C665104A}" type="sibTrans" cxnId="{4E5AD733-3E2F-4830-AC56-22C2BC906848}">
      <dgm:prSet/>
      <dgm:spPr/>
      <dgm:t>
        <a:bodyPr/>
        <a:lstStyle/>
        <a:p>
          <a:endParaRPr lang="en-US"/>
        </a:p>
      </dgm:t>
    </dgm:pt>
    <dgm:pt modelId="{497C8926-D5C8-476D-9D41-D699DED715FC}">
      <dgm:prSet/>
      <dgm:spPr/>
      <dgm:t>
        <a:bodyPr/>
        <a:lstStyle/>
        <a:p>
          <a:r>
            <a:rPr lang="en-US" b="1"/>
            <a:t>4. </a:t>
          </a:r>
          <a:r>
            <a:rPr lang="en-US" b="1" err="1"/>
            <a:t>Виртуальная</a:t>
          </a:r>
          <a:r>
            <a:rPr lang="en-US" b="1"/>
            <a:t> </a:t>
          </a:r>
          <a:r>
            <a:rPr lang="en-US" b="1" err="1"/>
            <a:t>классная</a:t>
          </a:r>
          <a:r>
            <a:rPr lang="en-US" b="1"/>
            <a:t> </a:t>
          </a:r>
          <a:r>
            <a:rPr lang="en-US" b="1" err="1"/>
            <a:t>комната</a:t>
          </a:r>
          <a:endParaRPr lang="en-US" b="1"/>
        </a:p>
      </dgm:t>
    </dgm:pt>
    <dgm:pt modelId="{5A787598-D466-483D-99A6-ED9C71C0643B}" type="parTrans" cxnId="{A69E6C15-719D-429C-A9D6-919F25E29191}">
      <dgm:prSet/>
      <dgm:spPr/>
      <dgm:t>
        <a:bodyPr/>
        <a:lstStyle/>
        <a:p>
          <a:endParaRPr lang="en-US"/>
        </a:p>
      </dgm:t>
    </dgm:pt>
    <dgm:pt modelId="{2ECED993-8786-4904-99E3-DA7C5E4AB32B}" type="sibTrans" cxnId="{A69E6C15-719D-429C-A9D6-919F25E29191}">
      <dgm:prSet/>
      <dgm:spPr/>
      <dgm:t>
        <a:bodyPr/>
        <a:lstStyle/>
        <a:p>
          <a:endParaRPr lang="en-US"/>
        </a:p>
      </dgm:t>
    </dgm:pt>
    <dgm:pt modelId="{29A60388-28EA-425B-9845-CAADE2D7BAC4}">
      <dgm:prSet/>
      <dgm:spPr/>
      <dgm:t>
        <a:bodyPr/>
        <a:lstStyle/>
        <a:p>
          <a:r>
            <a:rPr lang="en-US" b="1"/>
            <a:t>5. </a:t>
          </a:r>
          <a:r>
            <a:rPr lang="en-US" b="1" err="1"/>
            <a:t>Онлайн</a:t>
          </a:r>
          <a:r>
            <a:rPr lang="en-US" b="1"/>
            <a:t> </a:t>
          </a:r>
          <a:r>
            <a:rPr lang="en-US" b="1" err="1"/>
            <a:t>выступление</a:t>
          </a:r>
          <a:r>
            <a:rPr lang="en-US" b="1"/>
            <a:t> </a:t>
          </a:r>
          <a:r>
            <a:rPr lang="en-US" b="1" err="1"/>
            <a:t>перед</a:t>
          </a:r>
          <a:r>
            <a:rPr lang="en-US" b="1"/>
            <a:t> </a:t>
          </a:r>
          <a:r>
            <a:rPr lang="en-US" b="1" err="1"/>
            <a:t>классом</a:t>
          </a:r>
          <a:endParaRPr lang="en-US" b="1"/>
        </a:p>
      </dgm:t>
    </dgm:pt>
    <dgm:pt modelId="{7256B220-92EF-49E3-8E00-778BBB6DB276}" type="parTrans" cxnId="{C0555966-B910-4D48-9AE3-1AD154636349}">
      <dgm:prSet/>
      <dgm:spPr/>
      <dgm:t>
        <a:bodyPr/>
        <a:lstStyle/>
        <a:p>
          <a:endParaRPr lang="en-US"/>
        </a:p>
      </dgm:t>
    </dgm:pt>
    <dgm:pt modelId="{2C9D5232-3F5C-422F-8872-56C62A76E012}" type="sibTrans" cxnId="{C0555966-B910-4D48-9AE3-1AD154636349}">
      <dgm:prSet/>
      <dgm:spPr/>
      <dgm:t>
        <a:bodyPr/>
        <a:lstStyle/>
        <a:p>
          <a:endParaRPr lang="en-US"/>
        </a:p>
      </dgm:t>
    </dgm:pt>
    <dgm:pt modelId="{7749E08B-8B02-48A5-8DE8-F4FD3581F4A5}">
      <dgm:prSet/>
      <dgm:spPr/>
      <dgm:t>
        <a:bodyPr/>
        <a:lstStyle/>
        <a:p>
          <a:r>
            <a:rPr lang="en-US" b="1"/>
            <a:t>6. </a:t>
          </a:r>
          <a:r>
            <a:rPr lang="en-US" b="1" err="1"/>
            <a:t>Запись</a:t>
          </a:r>
          <a:r>
            <a:rPr lang="en-US" b="1"/>
            <a:t> </a:t>
          </a:r>
          <a:r>
            <a:rPr lang="en-US" b="1" err="1"/>
            <a:t>на</a:t>
          </a:r>
          <a:r>
            <a:rPr lang="en-US" b="1"/>
            <a:t> </a:t>
          </a:r>
          <a:r>
            <a:rPr lang="en-US" b="1" err="1"/>
            <a:t>память</a:t>
          </a:r>
          <a:endParaRPr lang="en-US" b="1"/>
        </a:p>
      </dgm:t>
    </dgm:pt>
    <dgm:pt modelId="{E8EDC74E-56B1-4B76-BC08-6C34E1B0592C}" type="parTrans" cxnId="{A33779D9-FCBB-4ED2-8549-AE11DB353DA1}">
      <dgm:prSet/>
      <dgm:spPr/>
      <dgm:t>
        <a:bodyPr/>
        <a:lstStyle/>
        <a:p>
          <a:endParaRPr lang="en-US"/>
        </a:p>
      </dgm:t>
    </dgm:pt>
    <dgm:pt modelId="{787FB306-A981-4C57-898D-DABBE237195B}" type="sibTrans" cxnId="{A33779D9-FCBB-4ED2-8549-AE11DB353DA1}">
      <dgm:prSet/>
      <dgm:spPr/>
      <dgm:t>
        <a:bodyPr/>
        <a:lstStyle/>
        <a:p>
          <a:endParaRPr lang="en-US"/>
        </a:p>
      </dgm:t>
    </dgm:pt>
    <dgm:pt modelId="{15A770EB-160E-4AD8-B896-C3426237BC87}">
      <dgm:prSet/>
      <dgm:spPr/>
      <dgm:t>
        <a:bodyPr/>
        <a:lstStyle/>
        <a:p>
          <a:r>
            <a:rPr lang="en-US" b="1"/>
            <a:t>7. </a:t>
          </a:r>
          <a:r>
            <a:rPr lang="en-US" b="1" err="1"/>
            <a:t>Расписание</a:t>
          </a:r>
          <a:r>
            <a:rPr lang="en-US" b="1"/>
            <a:t> с </a:t>
          </a:r>
          <a:r>
            <a:rPr lang="en-US" b="1" err="1"/>
            <a:t>уведомлением</a:t>
          </a:r>
          <a:endParaRPr lang="en-US" b="1"/>
        </a:p>
      </dgm:t>
    </dgm:pt>
    <dgm:pt modelId="{F25BB94B-1A6D-4EDC-9B0E-83F483F0C89A}" type="parTrans" cxnId="{C4E3A122-D39B-4E0F-9014-1F62D67E0197}">
      <dgm:prSet/>
      <dgm:spPr/>
      <dgm:t>
        <a:bodyPr/>
        <a:lstStyle/>
        <a:p>
          <a:endParaRPr lang="en-US"/>
        </a:p>
      </dgm:t>
    </dgm:pt>
    <dgm:pt modelId="{7E90AE13-266E-4821-A305-5312FEC83184}" type="sibTrans" cxnId="{C4E3A122-D39B-4E0F-9014-1F62D67E0197}">
      <dgm:prSet/>
      <dgm:spPr/>
      <dgm:t>
        <a:bodyPr/>
        <a:lstStyle/>
        <a:p>
          <a:endParaRPr lang="en-US"/>
        </a:p>
      </dgm:t>
    </dgm:pt>
    <dgm:pt modelId="{D93C1830-EFBA-4334-B520-6B5FF7555777}">
      <dgm:prSet/>
      <dgm:spPr/>
      <dgm:t>
        <a:bodyPr/>
        <a:lstStyle/>
        <a:p>
          <a:r>
            <a:rPr lang="en-US" b="1"/>
            <a:t>8. </a:t>
          </a:r>
          <a:r>
            <a:rPr lang="en-US" b="1" err="1"/>
            <a:t>Совместная</a:t>
          </a:r>
          <a:r>
            <a:rPr lang="en-US" b="1"/>
            <a:t> </a:t>
          </a:r>
          <a:r>
            <a:rPr lang="en-US" b="1" err="1"/>
            <a:t>работа</a:t>
          </a:r>
          <a:r>
            <a:rPr lang="en-US" b="1"/>
            <a:t> и </a:t>
          </a:r>
          <a:r>
            <a:rPr lang="en-US" b="1" err="1"/>
            <a:t>оценка</a:t>
          </a:r>
          <a:endParaRPr lang="en-US" b="1"/>
        </a:p>
      </dgm:t>
    </dgm:pt>
    <dgm:pt modelId="{14D24241-F1E4-46CB-99DB-0497F15ABCBA}" type="parTrans" cxnId="{4BEC61B5-3B85-45C6-9FEA-0C49F821577D}">
      <dgm:prSet/>
      <dgm:spPr/>
      <dgm:t>
        <a:bodyPr/>
        <a:lstStyle/>
        <a:p>
          <a:endParaRPr lang="en-US"/>
        </a:p>
      </dgm:t>
    </dgm:pt>
    <dgm:pt modelId="{3BE7AC55-165E-41D1-A02C-AA604B1BB4A5}" type="sibTrans" cxnId="{4BEC61B5-3B85-45C6-9FEA-0C49F821577D}">
      <dgm:prSet/>
      <dgm:spPr/>
      <dgm:t>
        <a:bodyPr/>
        <a:lstStyle/>
        <a:p>
          <a:endParaRPr lang="en-US"/>
        </a:p>
      </dgm:t>
    </dgm:pt>
    <dgm:pt modelId="{037CB8EC-F939-438F-9FFB-317FB6812792}">
      <dgm:prSet/>
      <dgm:spPr/>
      <dgm:t>
        <a:bodyPr/>
        <a:lstStyle/>
        <a:p>
          <a:r>
            <a:rPr lang="en-US" b="1"/>
            <a:t>9. </a:t>
          </a:r>
          <a:r>
            <a:rPr lang="en-US" b="1" err="1"/>
            <a:t>Гости</a:t>
          </a:r>
          <a:r>
            <a:rPr lang="en-US" b="1"/>
            <a:t> в </a:t>
          </a:r>
          <a:r>
            <a:rPr lang="en-US" b="1" err="1"/>
            <a:t>классе</a:t>
          </a:r>
          <a:endParaRPr lang="en-US" b="1"/>
        </a:p>
      </dgm:t>
    </dgm:pt>
    <dgm:pt modelId="{2F330A68-58B9-41E9-B8C7-1F07DF19DAFC}" type="parTrans" cxnId="{F0F07E86-1CB7-418B-BE2F-4755DA824D0C}">
      <dgm:prSet/>
      <dgm:spPr/>
      <dgm:t>
        <a:bodyPr/>
        <a:lstStyle/>
        <a:p>
          <a:endParaRPr lang="en-US"/>
        </a:p>
      </dgm:t>
    </dgm:pt>
    <dgm:pt modelId="{01540AFA-C886-4A3C-8D99-82B3FC061866}" type="sibTrans" cxnId="{F0F07E86-1CB7-418B-BE2F-4755DA824D0C}">
      <dgm:prSet/>
      <dgm:spPr/>
      <dgm:t>
        <a:bodyPr/>
        <a:lstStyle/>
        <a:p>
          <a:endParaRPr lang="en-US"/>
        </a:p>
      </dgm:t>
    </dgm:pt>
    <dgm:pt modelId="{35AEE6BF-59BA-4392-AE8A-B97290F7F5ED}">
      <dgm:prSet/>
      <dgm:spPr/>
      <dgm:t>
        <a:bodyPr/>
        <a:lstStyle/>
        <a:p>
          <a:r>
            <a:rPr lang="en-US" b="1"/>
            <a:t>10. </a:t>
          </a:r>
          <a:r>
            <a:rPr lang="en-US" b="1" err="1"/>
            <a:t>Внеурояная</a:t>
          </a:r>
          <a:r>
            <a:rPr lang="en-US" b="1"/>
            <a:t> </a:t>
          </a:r>
          <a:r>
            <a:rPr lang="en-US" b="1" err="1"/>
            <a:t>работа</a:t>
          </a:r>
          <a:endParaRPr lang="en-US" b="1"/>
        </a:p>
      </dgm:t>
    </dgm:pt>
    <dgm:pt modelId="{603790A0-627D-4C70-9E6B-CAFAD9CD4B29}" type="parTrans" cxnId="{DF87F40B-0522-4CF4-8A17-C494969FDFCF}">
      <dgm:prSet/>
      <dgm:spPr/>
      <dgm:t>
        <a:bodyPr/>
        <a:lstStyle/>
        <a:p>
          <a:endParaRPr lang="en-US"/>
        </a:p>
      </dgm:t>
    </dgm:pt>
    <dgm:pt modelId="{1B7939E7-C5D8-4C9D-97CC-27E3B3F47986}" type="sibTrans" cxnId="{DF87F40B-0522-4CF4-8A17-C494969FDFCF}">
      <dgm:prSet/>
      <dgm:spPr/>
      <dgm:t>
        <a:bodyPr/>
        <a:lstStyle/>
        <a:p>
          <a:endParaRPr lang="en-US"/>
        </a:p>
      </dgm:t>
    </dgm:pt>
    <dgm:pt modelId="{F7A6B57A-D8DF-4E9C-AEB8-6F0E753BFBDE}" type="pres">
      <dgm:prSet presAssocID="{B852D4E0-691B-490C-9973-D6C4C9F3B8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DF8EB6-1130-4C04-B874-C050D87227CB}" type="pres">
      <dgm:prSet presAssocID="{9FC0A587-CB89-4117-9611-CF281F355FE1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49C77-C2A4-4492-AC9A-DBDF18F3D768}" type="pres">
      <dgm:prSet presAssocID="{B847D5D7-856D-408D-ACB3-0E44BE335854}" presName="sibTrans" presStyleLbl="sibTrans2D1" presStyleIdx="0" presStyleCnt="9"/>
      <dgm:spPr/>
      <dgm:t>
        <a:bodyPr/>
        <a:lstStyle/>
        <a:p>
          <a:endParaRPr lang="ru-RU"/>
        </a:p>
      </dgm:t>
    </dgm:pt>
    <dgm:pt modelId="{66C06568-A0B6-4CA8-97A6-9D1FEB847747}" type="pres">
      <dgm:prSet presAssocID="{B847D5D7-856D-408D-ACB3-0E44BE335854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3A5BF405-9045-48BC-9F9D-0A06A4D4B8F1}" type="pres">
      <dgm:prSet presAssocID="{AAF16D58-2D23-4444-AD5F-AC07CEF3F9E0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54E5E-B2E2-4AA3-8602-54C82CCE1CB7}" type="pres">
      <dgm:prSet presAssocID="{8B568060-0A46-4084-A824-33C4BCACB225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3381A6D-0ECF-40C6-BD87-4D04E874A0F3}" type="pres">
      <dgm:prSet presAssocID="{8B568060-0A46-4084-A824-33C4BCACB225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BCC6C2A4-34BF-4FE1-919F-F96693AA19FB}" type="pres">
      <dgm:prSet presAssocID="{4E8F718D-EF9D-4E14-A141-9253CA3F381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0B6C5-C247-4975-9291-5BEC2AABD27A}" type="pres">
      <dgm:prSet presAssocID="{72AA91FE-49F4-4726-9C34-6280C665104A}" presName="sibTrans" presStyleLbl="sibTrans2D1" presStyleIdx="2" presStyleCnt="9"/>
      <dgm:spPr/>
      <dgm:t>
        <a:bodyPr/>
        <a:lstStyle/>
        <a:p>
          <a:endParaRPr lang="ru-RU"/>
        </a:p>
      </dgm:t>
    </dgm:pt>
    <dgm:pt modelId="{76B8DEA2-D9C1-4A2D-AB9A-0B0DD7971F8B}" type="pres">
      <dgm:prSet presAssocID="{72AA91FE-49F4-4726-9C34-6280C665104A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0DAD3BFC-627B-432E-B3E6-03E7A0743FC6}" type="pres">
      <dgm:prSet presAssocID="{497C8926-D5C8-476D-9D41-D699DED715F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720E-41C3-419C-A8D9-2444DD2E9776}" type="pres">
      <dgm:prSet presAssocID="{2ECED993-8786-4904-99E3-DA7C5E4AB32B}" presName="sibTrans" presStyleLbl="sibTrans2D1" presStyleIdx="3" presStyleCnt="9"/>
      <dgm:spPr/>
      <dgm:t>
        <a:bodyPr/>
        <a:lstStyle/>
        <a:p>
          <a:endParaRPr lang="ru-RU"/>
        </a:p>
      </dgm:t>
    </dgm:pt>
    <dgm:pt modelId="{04A3FD65-F0DC-482C-B42E-6963C13C8CBB}" type="pres">
      <dgm:prSet presAssocID="{2ECED993-8786-4904-99E3-DA7C5E4AB32B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0B667D4B-E95E-49EC-9E82-504A6A926755}" type="pres">
      <dgm:prSet presAssocID="{29A60388-28EA-425B-9845-CAADE2D7BAC4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0A51C-7F4B-4C0F-B9DF-137228FC1261}" type="pres">
      <dgm:prSet presAssocID="{2C9D5232-3F5C-422F-8872-56C62A76E012}" presName="sibTrans" presStyleLbl="sibTrans2D1" presStyleIdx="4" presStyleCnt="9"/>
      <dgm:spPr/>
      <dgm:t>
        <a:bodyPr/>
        <a:lstStyle/>
        <a:p>
          <a:endParaRPr lang="ru-RU"/>
        </a:p>
      </dgm:t>
    </dgm:pt>
    <dgm:pt modelId="{B641D488-EA7A-4D41-AE97-37073A57EF58}" type="pres">
      <dgm:prSet presAssocID="{2C9D5232-3F5C-422F-8872-56C62A76E012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B4E05744-AF4A-4500-A339-33109F17E11C}" type="pres">
      <dgm:prSet presAssocID="{7749E08B-8B02-48A5-8DE8-F4FD3581F4A5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E8545-596C-4504-B867-E469A1F31739}" type="pres">
      <dgm:prSet presAssocID="{787FB306-A981-4C57-898D-DABBE237195B}" presName="sibTrans" presStyleLbl="sibTrans2D1" presStyleIdx="5" presStyleCnt="9"/>
      <dgm:spPr/>
      <dgm:t>
        <a:bodyPr/>
        <a:lstStyle/>
        <a:p>
          <a:endParaRPr lang="ru-RU"/>
        </a:p>
      </dgm:t>
    </dgm:pt>
    <dgm:pt modelId="{37301960-E667-4A43-AE89-DCF0ACDD0C02}" type="pres">
      <dgm:prSet presAssocID="{787FB306-A981-4C57-898D-DABBE237195B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45FDBCDD-91AD-4366-8D76-83B88C685C3A}" type="pres">
      <dgm:prSet presAssocID="{15A770EB-160E-4AD8-B896-C3426237BC87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12F26-3F28-4F11-A21F-53DAEB8BAC86}" type="pres">
      <dgm:prSet presAssocID="{7E90AE13-266E-4821-A305-5312FEC83184}" presName="sibTrans" presStyleLbl="sibTrans2D1" presStyleIdx="6" presStyleCnt="9"/>
      <dgm:spPr/>
      <dgm:t>
        <a:bodyPr/>
        <a:lstStyle/>
        <a:p>
          <a:endParaRPr lang="ru-RU"/>
        </a:p>
      </dgm:t>
    </dgm:pt>
    <dgm:pt modelId="{B5799E65-5B05-4033-A61A-1DF447611970}" type="pres">
      <dgm:prSet presAssocID="{7E90AE13-266E-4821-A305-5312FEC83184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2532497A-A3FD-4FE7-9309-05EB16A251DF}" type="pres">
      <dgm:prSet presAssocID="{D93C1830-EFBA-4334-B520-6B5FF7555777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FD229-A9BE-4AC4-AF26-82630FDC2002}" type="pres">
      <dgm:prSet presAssocID="{3BE7AC55-165E-41D1-A02C-AA604B1BB4A5}" presName="sibTrans" presStyleLbl="sibTrans2D1" presStyleIdx="7" presStyleCnt="9"/>
      <dgm:spPr/>
      <dgm:t>
        <a:bodyPr/>
        <a:lstStyle/>
        <a:p>
          <a:endParaRPr lang="ru-RU"/>
        </a:p>
      </dgm:t>
    </dgm:pt>
    <dgm:pt modelId="{24EC5339-5F6B-4B7D-B329-D6D615D99EF2}" type="pres">
      <dgm:prSet presAssocID="{3BE7AC55-165E-41D1-A02C-AA604B1BB4A5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8C26E4E1-B475-4AD4-B6FA-096A39D233C3}" type="pres">
      <dgm:prSet presAssocID="{037CB8EC-F939-438F-9FFB-317FB6812792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F8E817-1B54-40DF-9F19-4A3A483D3245}" type="pres">
      <dgm:prSet presAssocID="{01540AFA-C886-4A3C-8D99-82B3FC061866}" presName="sibTrans" presStyleLbl="sibTrans2D1" presStyleIdx="8" presStyleCnt="9"/>
      <dgm:spPr/>
      <dgm:t>
        <a:bodyPr/>
        <a:lstStyle/>
        <a:p>
          <a:endParaRPr lang="ru-RU"/>
        </a:p>
      </dgm:t>
    </dgm:pt>
    <dgm:pt modelId="{1995E6D7-E84F-465E-B4C9-65577F959957}" type="pres">
      <dgm:prSet presAssocID="{01540AFA-C886-4A3C-8D99-82B3FC061866}" presName="connectorText" presStyleLbl="sibTrans2D1" presStyleIdx="8" presStyleCnt="9"/>
      <dgm:spPr/>
      <dgm:t>
        <a:bodyPr/>
        <a:lstStyle/>
        <a:p>
          <a:endParaRPr lang="ru-RU"/>
        </a:p>
      </dgm:t>
    </dgm:pt>
    <dgm:pt modelId="{DC799E98-417F-4F1B-99B6-39F9CDB294A8}" type="pres">
      <dgm:prSet presAssocID="{35AEE6BF-59BA-4392-AE8A-B97290F7F5ED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A5D1C4-AB18-4DE7-8B8A-38E672762836}" type="presOf" srcId="{B847D5D7-856D-408D-ACB3-0E44BE335854}" destId="{ACD49C77-C2A4-4492-AC9A-DBDF18F3D768}" srcOrd="0" destOrd="0" presId="urn:microsoft.com/office/officeart/2005/8/layout/process5"/>
    <dgm:cxn modelId="{18BCA9C9-A820-47E4-BEB4-EB71199BBAA7}" type="presOf" srcId="{7E90AE13-266E-4821-A305-5312FEC83184}" destId="{B9C12F26-3F28-4F11-A21F-53DAEB8BAC86}" srcOrd="0" destOrd="0" presId="urn:microsoft.com/office/officeart/2005/8/layout/process5"/>
    <dgm:cxn modelId="{4644830F-428E-4BB4-94EB-0440C226F1DF}" type="presOf" srcId="{8B568060-0A46-4084-A824-33C4BCACB225}" destId="{43381A6D-0ECF-40C6-BD87-4D04E874A0F3}" srcOrd="1" destOrd="0" presId="urn:microsoft.com/office/officeart/2005/8/layout/process5"/>
    <dgm:cxn modelId="{0EC9E9EE-9AC2-4619-BD2B-5730861F54D5}" type="presOf" srcId="{787FB306-A981-4C57-898D-DABBE237195B}" destId="{37301960-E667-4A43-AE89-DCF0ACDD0C02}" srcOrd="1" destOrd="0" presId="urn:microsoft.com/office/officeart/2005/8/layout/process5"/>
    <dgm:cxn modelId="{C0555966-B910-4D48-9AE3-1AD154636349}" srcId="{B852D4E0-691B-490C-9973-D6C4C9F3B8DB}" destId="{29A60388-28EA-425B-9845-CAADE2D7BAC4}" srcOrd="4" destOrd="0" parTransId="{7256B220-92EF-49E3-8E00-778BBB6DB276}" sibTransId="{2C9D5232-3F5C-422F-8872-56C62A76E012}"/>
    <dgm:cxn modelId="{57F421CC-EC37-4E7D-9951-ACC1483C9F0C}" type="presOf" srcId="{3BE7AC55-165E-41D1-A02C-AA604B1BB4A5}" destId="{24EC5339-5F6B-4B7D-B329-D6D615D99EF2}" srcOrd="1" destOrd="0" presId="urn:microsoft.com/office/officeart/2005/8/layout/process5"/>
    <dgm:cxn modelId="{052A2299-8D75-4DB3-A1B6-B2661CDEA663}" type="presOf" srcId="{35AEE6BF-59BA-4392-AE8A-B97290F7F5ED}" destId="{DC799E98-417F-4F1B-99B6-39F9CDB294A8}" srcOrd="0" destOrd="0" presId="urn:microsoft.com/office/officeart/2005/8/layout/process5"/>
    <dgm:cxn modelId="{F0F07E86-1CB7-418B-BE2F-4755DA824D0C}" srcId="{B852D4E0-691B-490C-9973-D6C4C9F3B8DB}" destId="{037CB8EC-F939-438F-9FFB-317FB6812792}" srcOrd="8" destOrd="0" parTransId="{2F330A68-58B9-41E9-B8C7-1F07DF19DAFC}" sibTransId="{01540AFA-C886-4A3C-8D99-82B3FC061866}"/>
    <dgm:cxn modelId="{DF87F40B-0522-4CF4-8A17-C494969FDFCF}" srcId="{B852D4E0-691B-490C-9973-D6C4C9F3B8DB}" destId="{35AEE6BF-59BA-4392-AE8A-B97290F7F5ED}" srcOrd="9" destOrd="0" parTransId="{603790A0-627D-4C70-9E6B-CAFAD9CD4B29}" sibTransId="{1B7939E7-C5D8-4C9D-97CC-27E3B3F47986}"/>
    <dgm:cxn modelId="{172E9AA3-D5ED-4DA5-AFD4-373741276C53}" type="presOf" srcId="{7749E08B-8B02-48A5-8DE8-F4FD3581F4A5}" destId="{B4E05744-AF4A-4500-A339-33109F17E11C}" srcOrd="0" destOrd="0" presId="urn:microsoft.com/office/officeart/2005/8/layout/process5"/>
    <dgm:cxn modelId="{D9DC764E-F9A7-4F18-A36D-032318852B57}" type="presOf" srcId="{01540AFA-C886-4A3C-8D99-82B3FC061866}" destId="{1995E6D7-E84F-465E-B4C9-65577F959957}" srcOrd="1" destOrd="0" presId="urn:microsoft.com/office/officeart/2005/8/layout/process5"/>
    <dgm:cxn modelId="{D36A605D-C507-497F-8BD7-E13DFE013663}" type="presOf" srcId="{2ECED993-8786-4904-99E3-DA7C5E4AB32B}" destId="{04A3FD65-F0DC-482C-B42E-6963C13C8CBB}" srcOrd="1" destOrd="0" presId="urn:microsoft.com/office/officeart/2005/8/layout/process5"/>
    <dgm:cxn modelId="{78C819CF-9A33-4982-B5CC-FA4A92AF2732}" type="presOf" srcId="{AAF16D58-2D23-4444-AD5F-AC07CEF3F9E0}" destId="{3A5BF405-9045-48BC-9F9D-0A06A4D4B8F1}" srcOrd="0" destOrd="0" presId="urn:microsoft.com/office/officeart/2005/8/layout/process5"/>
    <dgm:cxn modelId="{A33779D9-FCBB-4ED2-8549-AE11DB353DA1}" srcId="{B852D4E0-691B-490C-9973-D6C4C9F3B8DB}" destId="{7749E08B-8B02-48A5-8DE8-F4FD3581F4A5}" srcOrd="5" destOrd="0" parTransId="{E8EDC74E-56B1-4B76-BC08-6C34E1B0592C}" sibTransId="{787FB306-A981-4C57-898D-DABBE237195B}"/>
    <dgm:cxn modelId="{02730D01-1DBD-468A-90DE-82F17F63D7CF}" type="presOf" srcId="{B847D5D7-856D-408D-ACB3-0E44BE335854}" destId="{66C06568-A0B6-4CA8-97A6-9D1FEB847747}" srcOrd="1" destOrd="0" presId="urn:microsoft.com/office/officeart/2005/8/layout/process5"/>
    <dgm:cxn modelId="{833BB7E5-0FA5-4279-A893-D573CE945FA8}" type="presOf" srcId="{9FC0A587-CB89-4117-9611-CF281F355FE1}" destId="{CEDF8EB6-1130-4C04-B874-C050D87227CB}" srcOrd="0" destOrd="0" presId="urn:microsoft.com/office/officeart/2005/8/layout/process5"/>
    <dgm:cxn modelId="{4CFA3496-2672-4173-83F7-6F13860B0A98}" type="presOf" srcId="{2C9D5232-3F5C-422F-8872-56C62A76E012}" destId="{B641D488-EA7A-4D41-AE97-37073A57EF58}" srcOrd="1" destOrd="0" presId="urn:microsoft.com/office/officeart/2005/8/layout/process5"/>
    <dgm:cxn modelId="{2971A03D-DCCF-4BE7-8B90-2AE7813F44B6}" type="presOf" srcId="{7E90AE13-266E-4821-A305-5312FEC83184}" destId="{B5799E65-5B05-4033-A61A-1DF447611970}" srcOrd="1" destOrd="0" presId="urn:microsoft.com/office/officeart/2005/8/layout/process5"/>
    <dgm:cxn modelId="{938A5085-25B4-444F-A12E-1B3AA0E6E416}" srcId="{B852D4E0-691B-490C-9973-D6C4C9F3B8DB}" destId="{9FC0A587-CB89-4117-9611-CF281F355FE1}" srcOrd="0" destOrd="0" parTransId="{21F74BA2-015F-44DE-8DAA-72ADD1B2F51B}" sibTransId="{B847D5D7-856D-408D-ACB3-0E44BE335854}"/>
    <dgm:cxn modelId="{EB10689F-B7AF-442B-A953-B307E83DB30A}" type="presOf" srcId="{3BE7AC55-165E-41D1-A02C-AA604B1BB4A5}" destId="{871FD229-A9BE-4AC4-AF26-82630FDC2002}" srcOrd="0" destOrd="0" presId="urn:microsoft.com/office/officeart/2005/8/layout/process5"/>
    <dgm:cxn modelId="{E3A4C8B1-7A08-4C8F-A34A-90E4390FD49D}" type="presOf" srcId="{D93C1830-EFBA-4334-B520-6B5FF7555777}" destId="{2532497A-A3FD-4FE7-9309-05EB16A251DF}" srcOrd="0" destOrd="0" presId="urn:microsoft.com/office/officeart/2005/8/layout/process5"/>
    <dgm:cxn modelId="{AE045359-9A7E-45A0-A3D3-E9F555D789A7}" type="presOf" srcId="{497C8926-D5C8-476D-9D41-D699DED715FC}" destId="{0DAD3BFC-627B-432E-B3E6-03E7A0743FC6}" srcOrd="0" destOrd="0" presId="urn:microsoft.com/office/officeart/2005/8/layout/process5"/>
    <dgm:cxn modelId="{3126F710-30B4-4A42-8DF9-92A5FBF5E320}" type="presOf" srcId="{B852D4E0-691B-490C-9973-D6C4C9F3B8DB}" destId="{F7A6B57A-D8DF-4E9C-AEB8-6F0E753BFBDE}" srcOrd="0" destOrd="0" presId="urn:microsoft.com/office/officeart/2005/8/layout/process5"/>
    <dgm:cxn modelId="{F3A335A3-3706-48C6-B5C2-66E263CC53A7}" type="presOf" srcId="{15A770EB-160E-4AD8-B896-C3426237BC87}" destId="{45FDBCDD-91AD-4366-8D76-83B88C685C3A}" srcOrd="0" destOrd="0" presId="urn:microsoft.com/office/officeart/2005/8/layout/process5"/>
    <dgm:cxn modelId="{78BD6724-C985-45F8-999D-1BCDFB807C75}" type="presOf" srcId="{72AA91FE-49F4-4726-9C34-6280C665104A}" destId="{8EB0B6C5-C247-4975-9291-5BEC2AABD27A}" srcOrd="0" destOrd="0" presId="urn:microsoft.com/office/officeart/2005/8/layout/process5"/>
    <dgm:cxn modelId="{2937F9D6-56EE-47BD-BCE2-B9C193C7DDDE}" type="presOf" srcId="{01540AFA-C886-4A3C-8D99-82B3FC061866}" destId="{F9F8E817-1B54-40DF-9F19-4A3A483D3245}" srcOrd="0" destOrd="0" presId="urn:microsoft.com/office/officeart/2005/8/layout/process5"/>
    <dgm:cxn modelId="{C4E3A122-D39B-4E0F-9014-1F62D67E0197}" srcId="{B852D4E0-691B-490C-9973-D6C4C9F3B8DB}" destId="{15A770EB-160E-4AD8-B896-C3426237BC87}" srcOrd="6" destOrd="0" parTransId="{F25BB94B-1A6D-4EDC-9B0E-83F483F0C89A}" sibTransId="{7E90AE13-266E-4821-A305-5312FEC83184}"/>
    <dgm:cxn modelId="{541B5990-653C-49C1-AABE-1B37E8D2D558}" type="presOf" srcId="{72AA91FE-49F4-4726-9C34-6280C665104A}" destId="{76B8DEA2-D9C1-4A2D-AB9A-0B0DD7971F8B}" srcOrd="1" destOrd="0" presId="urn:microsoft.com/office/officeart/2005/8/layout/process5"/>
    <dgm:cxn modelId="{D8DA1F1E-4084-4731-B1F1-B6718140F931}" type="presOf" srcId="{787FB306-A981-4C57-898D-DABBE237195B}" destId="{523E8545-596C-4504-B867-E469A1F31739}" srcOrd="0" destOrd="0" presId="urn:microsoft.com/office/officeart/2005/8/layout/process5"/>
    <dgm:cxn modelId="{4BEC61B5-3B85-45C6-9FEA-0C49F821577D}" srcId="{B852D4E0-691B-490C-9973-D6C4C9F3B8DB}" destId="{D93C1830-EFBA-4334-B520-6B5FF7555777}" srcOrd="7" destOrd="0" parTransId="{14D24241-F1E4-46CB-99DB-0497F15ABCBA}" sibTransId="{3BE7AC55-165E-41D1-A02C-AA604B1BB4A5}"/>
    <dgm:cxn modelId="{4E5AD733-3E2F-4830-AC56-22C2BC906848}" srcId="{B852D4E0-691B-490C-9973-D6C4C9F3B8DB}" destId="{4E8F718D-EF9D-4E14-A141-9253CA3F3812}" srcOrd="2" destOrd="0" parTransId="{09ABBE40-7F9C-48E5-85DA-18A5148D6D2F}" sibTransId="{72AA91FE-49F4-4726-9C34-6280C665104A}"/>
    <dgm:cxn modelId="{6B62AFE2-DF7B-4135-8FBA-947B49E9DDE6}" type="presOf" srcId="{2ECED993-8786-4904-99E3-DA7C5E4AB32B}" destId="{138C720E-41C3-419C-A8D9-2444DD2E9776}" srcOrd="0" destOrd="0" presId="urn:microsoft.com/office/officeart/2005/8/layout/process5"/>
    <dgm:cxn modelId="{90710D91-88DA-4AF1-8235-D1A71C59DC59}" type="presOf" srcId="{2C9D5232-3F5C-422F-8872-56C62A76E012}" destId="{8080A51C-7F4B-4C0F-B9DF-137228FC1261}" srcOrd="0" destOrd="0" presId="urn:microsoft.com/office/officeart/2005/8/layout/process5"/>
    <dgm:cxn modelId="{A69E6C15-719D-429C-A9D6-919F25E29191}" srcId="{B852D4E0-691B-490C-9973-D6C4C9F3B8DB}" destId="{497C8926-D5C8-476D-9D41-D699DED715FC}" srcOrd="3" destOrd="0" parTransId="{5A787598-D466-483D-99A6-ED9C71C0643B}" sibTransId="{2ECED993-8786-4904-99E3-DA7C5E4AB32B}"/>
    <dgm:cxn modelId="{73000E43-C639-4843-BA03-6F2F7C957F25}" type="presOf" srcId="{29A60388-28EA-425B-9845-CAADE2D7BAC4}" destId="{0B667D4B-E95E-49EC-9E82-504A6A926755}" srcOrd="0" destOrd="0" presId="urn:microsoft.com/office/officeart/2005/8/layout/process5"/>
    <dgm:cxn modelId="{23C82E53-BDAB-4E2F-92EC-BE2511DE1106}" type="presOf" srcId="{8B568060-0A46-4084-A824-33C4BCACB225}" destId="{8A954E5E-B2E2-4AA3-8602-54C82CCE1CB7}" srcOrd="0" destOrd="0" presId="urn:microsoft.com/office/officeart/2005/8/layout/process5"/>
    <dgm:cxn modelId="{ED0625CD-78D9-4AAB-AA7C-67C219BD6E4C}" type="presOf" srcId="{037CB8EC-F939-438F-9FFB-317FB6812792}" destId="{8C26E4E1-B475-4AD4-B6FA-096A39D233C3}" srcOrd="0" destOrd="0" presId="urn:microsoft.com/office/officeart/2005/8/layout/process5"/>
    <dgm:cxn modelId="{CDCCB703-4CC2-4ADF-B9B8-748AD2A28071}" type="presOf" srcId="{4E8F718D-EF9D-4E14-A141-9253CA3F3812}" destId="{BCC6C2A4-34BF-4FE1-919F-F96693AA19FB}" srcOrd="0" destOrd="0" presId="urn:microsoft.com/office/officeart/2005/8/layout/process5"/>
    <dgm:cxn modelId="{C8351C77-14CE-460F-82D8-475D1CFCCED2}" srcId="{B852D4E0-691B-490C-9973-D6C4C9F3B8DB}" destId="{AAF16D58-2D23-4444-AD5F-AC07CEF3F9E0}" srcOrd="1" destOrd="0" parTransId="{881BFECA-2972-43DE-ADBD-CCAAC2458B19}" sibTransId="{8B568060-0A46-4084-A824-33C4BCACB225}"/>
    <dgm:cxn modelId="{C8EF7694-673C-4904-BC94-DE488DEF1BA9}" type="presParOf" srcId="{F7A6B57A-D8DF-4E9C-AEB8-6F0E753BFBDE}" destId="{CEDF8EB6-1130-4C04-B874-C050D87227CB}" srcOrd="0" destOrd="0" presId="urn:microsoft.com/office/officeart/2005/8/layout/process5"/>
    <dgm:cxn modelId="{F63834D0-9038-49C8-B11B-8ABC9110505E}" type="presParOf" srcId="{F7A6B57A-D8DF-4E9C-AEB8-6F0E753BFBDE}" destId="{ACD49C77-C2A4-4492-AC9A-DBDF18F3D768}" srcOrd="1" destOrd="0" presId="urn:microsoft.com/office/officeart/2005/8/layout/process5"/>
    <dgm:cxn modelId="{8AC698CF-928C-49F1-82B5-7395C249F9C3}" type="presParOf" srcId="{ACD49C77-C2A4-4492-AC9A-DBDF18F3D768}" destId="{66C06568-A0B6-4CA8-97A6-9D1FEB847747}" srcOrd="0" destOrd="0" presId="urn:microsoft.com/office/officeart/2005/8/layout/process5"/>
    <dgm:cxn modelId="{3967D67E-DECE-407D-9477-FF07DA3FFC9C}" type="presParOf" srcId="{F7A6B57A-D8DF-4E9C-AEB8-6F0E753BFBDE}" destId="{3A5BF405-9045-48BC-9F9D-0A06A4D4B8F1}" srcOrd="2" destOrd="0" presId="urn:microsoft.com/office/officeart/2005/8/layout/process5"/>
    <dgm:cxn modelId="{7B2D9EFC-D5FD-48AF-8E6A-6AB783B35628}" type="presParOf" srcId="{F7A6B57A-D8DF-4E9C-AEB8-6F0E753BFBDE}" destId="{8A954E5E-B2E2-4AA3-8602-54C82CCE1CB7}" srcOrd="3" destOrd="0" presId="urn:microsoft.com/office/officeart/2005/8/layout/process5"/>
    <dgm:cxn modelId="{963F3091-3EC8-45E5-AD50-DE80C24E814E}" type="presParOf" srcId="{8A954E5E-B2E2-4AA3-8602-54C82CCE1CB7}" destId="{43381A6D-0ECF-40C6-BD87-4D04E874A0F3}" srcOrd="0" destOrd="0" presId="urn:microsoft.com/office/officeart/2005/8/layout/process5"/>
    <dgm:cxn modelId="{7A7922F9-C223-4B7D-B6AD-9BB8639D689C}" type="presParOf" srcId="{F7A6B57A-D8DF-4E9C-AEB8-6F0E753BFBDE}" destId="{BCC6C2A4-34BF-4FE1-919F-F96693AA19FB}" srcOrd="4" destOrd="0" presId="urn:microsoft.com/office/officeart/2005/8/layout/process5"/>
    <dgm:cxn modelId="{191D32A0-5D1E-4D08-ADB3-E385E17775E6}" type="presParOf" srcId="{F7A6B57A-D8DF-4E9C-AEB8-6F0E753BFBDE}" destId="{8EB0B6C5-C247-4975-9291-5BEC2AABD27A}" srcOrd="5" destOrd="0" presId="urn:microsoft.com/office/officeart/2005/8/layout/process5"/>
    <dgm:cxn modelId="{DEA44B6C-0E88-4EFC-94D2-C7B2D3BA01C6}" type="presParOf" srcId="{8EB0B6C5-C247-4975-9291-5BEC2AABD27A}" destId="{76B8DEA2-D9C1-4A2D-AB9A-0B0DD7971F8B}" srcOrd="0" destOrd="0" presId="urn:microsoft.com/office/officeart/2005/8/layout/process5"/>
    <dgm:cxn modelId="{4E0DD6D0-95E3-45DA-BBDA-2B61BCF80BE0}" type="presParOf" srcId="{F7A6B57A-D8DF-4E9C-AEB8-6F0E753BFBDE}" destId="{0DAD3BFC-627B-432E-B3E6-03E7A0743FC6}" srcOrd="6" destOrd="0" presId="urn:microsoft.com/office/officeart/2005/8/layout/process5"/>
    <dgm:cxn modelId="{45129130-CAEC-4DA2-A2FC-A1F07CC95409}" type="presParOf" srcId="{F7A6B57A-D8DF-4E9C-AEB8-6F0E753BFBDE}" destId="{138C720E-41C3-419C-A8D9-2444DD2E9776}" srcOrd="7" destOrd="0" presId="urn:microsoft.com/office/officeart/2005/8/layout/process5"/>
    <dgm:cxn modelId="{5B26733A-32C2-468A-AFE2-A8CEBA4F83DB}" type="presParOf" srcId="{138C720E-41C3-419C-A8D9-2444DD2E9776}" destId="{04A3FD65-F0DC-482C-B42E-6963C13C8CBB}" srcOrd="0" destOrd="0" presId="urn:microsoft.com/office/officeart/2005/8/layout/process5"/>
    <dgm:cxn modelId="{FF752857-85A6-4B8B-936D-463E9325A4D6}" type="presParOf" srcId="{F7A6B57A-D8DF-4E9C-AEB8-6F0E753BFBDE}" destId="{0B667D4B-E95E-49EC-9E82-504A6A926755}" srcOrd="8" destOrd="0" presId="urn:microsoft.com/office/officeart/2005/8/layout/process5"/>
    <dgm:cxn modelId="{0E5A90F3-45C6-4AE9-A754-3A0C087C2FCF}" type="presParOf" srcId="{F7A6B57A-D8DF-4E9C-AEB8-6F0E753BFBDE}" destId="{8080A51C-7F4B-4C0F-B9DF-137228FC1261}" srcOrd="9" destOrd="0" presId="urn:microsoft.com/office/officeart/2005/8/layout/process5"/>
    <dgm:cxn modelId="{EBA001B8-8360-4FD6-80B5-27DC88F30E6C}" type="presParOf" srcId="{8080A51C-7F4B-4C0F-B9DF-137228FC1261}" destId="{B641D488-EA7A-4D41-AE97-37073A57EF58}" srcOrd="0" destOrd="0" presId="urn:microsoft.com/office/officeart/2005/8/layout/process5"/>
    <dgm:cxn modelId="{3683F84F-1BBF-4FDC-9BD9-2E2F1C11727E}" type="presParOf" srcId="{F7A6B57A-D8DF-4E9C-AEB8-6F0E753BFBDE}" destId="{B4E05744-AF4A-4500-A339-33109F17E11C}" srcOrd="10" destOrd="0" presId="urn:microsoft.com/office/officeart/2005/8/layout/process5"/>
    <dgm:cxn modelId="{3BAA22D4-AEF2-4613-B4D6-49F0FEF592E4}" type="presParOf" srcId="{F7A6B57A-D8DF-4E9C-AEB8-6F0E753BFBDE}" destId="{523E8545-596C-4504-B867-E469A1F31739}" srcOrd="11" destOrd="0" presId="urn:microsoft.com/office/officeart/2005/8/layout/process5"/>
    <dgm:cxn modelId="{F7C9CB84-745A-4F32-8E64-A95C5FDD85BF}" type="presParOf" srcId="{523E8545-596C-4504-B867-E469A1F31739}" destId="{37301960-E667-4A43-AE89-DCF0ACDD0C02}" srcOrd="0" destOrd="0" presId="urn:microsoft.com/office/officeart/2005/8/layout/process5"/>
    <dgm:cxn modelId="{E6EF556F-2D69-44E2-B584-5257CE35EF2F}" type="presParOf" srcId="{F7A6B57A-D8DF-4E9C-AEB8-6F0E753BFBDE}" destId="{45FDBCDD-91AD-4366-8D76-83B88C685C3A}" srcOrd="12" destOrd="0" presId="urn:microsoft.com/office/officeart/2005/8/layout/process5"/>
    <dgm:cxn modelId="{60A3B47C-BA4A-487F-84D7-700FAF826D6C}" type="presParOf" srcId="{F7A6B57A-D8DF-4E9C-AEB8-6F0E753BFBDE}" destId="{B9C12F26-3F28-4F11-A21F-53DAEB8BAC86}" srcOrd="13" destOrd="0" presId="urn:microsoft.com/office/officeart/2005/8/layout/process5"/>
    <dgm:cxn modelId="{2EAEEE9F-543A-4CC3-8C69-2D8DBF3639F8}" type="presParOf" srcId="{B9C12F26-3F28-4F11-A21F-53DAEB8BAC86}" destId="{B5799E65-5B05-4033-A61A-1DF447611970}" srcOrd="0" destOrd="0" presId="urn:microsoft.com/office/officeart/2005/8/layout/process5"/>
    <dgm:cxn modelId="{8117B27A-E9F8-4C78-96A2-45ADA944D7D3}" type="presParOf" srcId="{F7A6B57A-D8DF-4E9C-AEB8-6F0E753BFBDE}" destId="{2532497A-A3FD-4FE7-9309-05EB16A251DF}" srcOrd="14" destOrd="0" presId="urn:microsoft.com/office/officeart/2005/8/layout/process5"/>
    <dgm:cxn modelId="{77E139CE-888F-4FE2-B9FF-BDBC4F3CE4A6}" type="presParOf" srcId="{F7A6B57A-D8DF-4E9C-AEB8-6F0E753BFBDE}" destId="{871FD229-A9BE-4AC4-AF26-82630FDC2002}" srcOrd="15" destOrd="0" presId="urn:microsoft.com/office/officeart/2005/8/layout/process5"/>
    <dgm:cxn modelId="{4BB6A4E1-9D3D-4FEB-BC11-6B567EC6CAD9}" type="presParOf" srcId="{871FD229-A9BE-4AC4-AF26-82630FDC2002}" destId="{24EC5339-5F6B-4B7D-B329-D6D615D99EF2}" srcOrd="0" destOrd="0" presId="urn:microsoft.com/office/officeart/2005/8/layout/process5"/>
    <dgm:cxn modelId="{46BFE03C-CF1E-4D98-AE08-B60518FF7D07}" type="presParOf" srcId="{F7A6B57A-D8DF-4E9C-AEB8-6F0E753BFBDE}" destId="{8C26E4E1-B475-4AD4-B6FA-096A39D233C3}" srcOrd="16" destOrd="0" presId="urn:microsoft.com/office/officeart/2005/8/layout/process5"/>
    <dgm:cxn modelId="{E970B0F7-FE15-40FB-96E0-230B99CB13D0}" type="presParOf" srcId="{F7A6B57A-D8DF-4E9C-AEB8-6F0E753BFBDE}" destId="{F9F8E817-1B54-40DF-9F19-4A3A483D3245}" srcOrd="17" destOrd="0" presId="urn:microsoft.com/office/officeart/2005/8/layout/process5"/>
    <dgm:cxn modelId="{1B66398D-6DCB-47BE-A438-A0767C9E6C1E}" type="presParOf" srcId="{F9F8E817-1B54-40DF-9F19-4A3A483D3245}" destId="{1995E6D7-E84F-465E-B4C9-65577F959957}" srcOrd="0" destOrd="0" presId="urn:microsoft.com/office/officeart/2005/8/layout/process5"/>
    <dgm:cxn modelId="{611E4E1C-9BD3-4028-A300-5DA009C3153E}" type="presParOf" srcId="{F7A6B57A-D8DF-4E9C-AEB8-6F0E753BFBDE}" destId="{DC799E98-417F-4F1B-99B6-39F9CDB294A8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221F-1F0F-49DE-8EEA-A29E2435C7E6}">
      <dsp:nvSpPr>
        <dsp:cNvPr id="0" name=""/>
        <dsp:cNvSpPr/>
      </dsp:nvSpPr>
      <dsp:spPr>
        <a:xfrm>
          <a:off x="623766" y="3407"/>
          <a:ext cx="2891017" cy="17346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1.</a:t>
          </a:r>
          <a:r>
            <a:rPr lang="en-US" sz="1300" b="1" kern="1200"/>
            <a:t> Свобода выбора локации - подключиться можно из любого места</a:t>
          </a:r>
          <a:endParaRPr lang="en-US" sz="1300" kern="1200"/>
        </a:p>
      </dsp:txBody>
      <dsp:txXfrm>
        <a:off x="623766" y="3407"/>
        <a:ext cx="2891017" cy="1734610"/>
      </dsp:txXfrm>
    </dsp:sp>
    <dsp:sp modelId="{8742E8FA-00F7-49E4-9987-74BB1B519431}">
      <dsp:nvSpPr>
        <dsp:cNvPr id="0" name=""/>
        <dsp:cNvSpPr/>
      </dsp:nvSpPr>
      <dsp:spPr>
        <a:xfrm>
          <a:off x="3803885" y="3407"/>
          <a:ext cx="2891017" cy="17346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2. Экономия времени </a:t>
          </a:r>
          <a:endParaRPr lang="en-US" sz="1300" kern="1200"/>
        </a:p>
      </dsp:txBody>
      <dsp:txXfrm>
        <a:off x="3803885" y="3407"/>
        <a:ext cx="2891017" cy="1734610"/>
      </dsp:txXfrm>
    </dsp:sp>
    <dsp:sp modelId="{1AE4122F-7D5E-43E1-8F96-FCA83F618264}">
      <dsp:nvSpPr>
        <dsp:cNvPr id="0" name=""/>
        <dsp:cNvSpPr/>
      </dsp:nvSpPr>
      <dsp:spPr>
        <a:xfrm>
          <a:off x="623766" y="2027119"/>
          <a:ext cx="2891017" cy="17346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3. Возможность присоединиться детям с ОВЗ</a:t>
          </a:r>
          <a:endParaRPr lang="en-US" sz="1300" kern="1200"/>
        </a:p>
      </dsp:txBody>
      <dsp:txXfrm>
        <a:off x="623766" y="2027119"/>
        <a:ext cx="2891017" cy="1734610"/>
      </dsp:txXfrm>
    </dsp:sp>
    <dsp:sp modelId="{53E94B80-352F-48EF-86AB-394F30FFD2ED}">
      <dsp:nvSpPr>
        <dsp:cNvPr id="0" name=""/>
        <dsp:cNvSpPr/>
      </dsp:nvSpPr>
      <dsp:spPr>
        <a:xfrm>
          <a:off x="3803885" y="2027119"/>
          <a:ext cx="2891017" cy="17346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4. Легко связаться с преподавателем при помощи чата</a:t>
          </a:r>
          <a:endParaRPr lang="en-US" sz="1300" kern="1200"/>
        </a:p>
      </dsp:txBody>
      <dsp:txXfrm>
        <a:off x="3803885" y="2027119"/>
        <a:ext cx="2891017" cy="1734610"/>
      </dsp:txXfrm>
    </dsp:sp>
    <dsp:sp modelId="{403E592A-7E1A-498E-8D31-67562937DF8A}">
      <dsp:nvSpPr>
        <dsp:cNvPr id="0" name=""/>
        <dsp:cNvSpPr/>
      </dsp:nvSpPr>
      <dsp:spPr>
        <a:xfrm>
          <a:off x="623766" y="4050831"/>
          <a:ext cx="2891017" cy="17346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5. Многим  стеснительным детям  легче дается такой формат обучения, нежели традиционный </a:t>
          </a:r>
          <a:endParaRPr lang="en-US" sz="1300" kern="1200"/>
        </a:p>
      </dsp:txBody>
      <dsp:txXfrm>
        <a:off x="623766" y="4050831"/>
        <a:ext cx="2891017" cy="1734610"/>
      </dsp:txXfrm>
    </dsp:sp>
    <dsp:sp modelId="{2018BE4D-C80B-4A49-80F5-A39D432DBD26}">
      <dsp:nvSpPr>
        <dsp:cNvPr id="0" name=""/>
        <dsp:cNvSpPr/>
      </dsp:nvSpPr>
      <dsp:spPr>
        <a:xfrm>
          <a:off x="3803885" y="4050831"/>
          <a:ext cx="2891017" cy="17346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6. Широкие возможности для демонстрации материала </a:t>
          </a:r>
          <a:endParaRPr lang="en-US" sz="1300" kern="1200"/>
        </a:p>
      </dsp:txBody>
      <dsp:txXfrm>
        <a:off x="3803885" y="4050831"/>
        <a:ext cx="2891017" cy="1734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13C4E-52B1-4BD9-9240-C6A850DE1716}">
      <dsp:nvSpPr>
        <dsp:cNvPr id="0" name=""/>
        <dsp:cNvSpPr/>
      </dsp:nvSpPr>
      <dsp:spPr>
        <a:xfrm>
          <a:off x="578573" y="2175"/>
          <a:ext cx="2173493" cy="13040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1. Отсутствие личного контакта преподавателя с учеником</a:t>
          </a:r>
          <a:endParaRPr lang="en-US" sz="2000" kern="1200"/>
        </a:p>
      </dsp:txBody>
      <dsp:txXfrm>
        <a:off x="578573" y="2175"/>
        <a:ext cx="2173493" cy="1304096"/>
      </dsp:txXfrm>
    </dsp:sp>
    <dsp:sp modelId="{006B7265-2D96-400C-95A9-E6DC30CFB831}">
      <dsp:nvSpPr>
        <dsp:cNvPr id="0" name=""/>
        <dsp:cNvSpPr/>
      </dsp:nvSpPr>
      <dsp:spPr>
        <a:xfrm>
          <a:off x="2969416" y="2175"/>
          <a:ext cx="2173493" cy="13040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2. Неумение работать с онлайн инструментами</a:t>
          </a:r>
          <a:endParaRPr lang="en-US" sz="2000" kern="1200"/>
        </a:p>
      </dsp:txBody>
      <dsp:txXfrm>
        <a:off x="2969416" y="2175"/>
        <a:ext cx="2173493" cy="1304096"/>
      </dsp:txXfrm>
    </dsp:sp>
    <dsp:sp modelId="{25D9CA8F-ABC2-4915-B486-F3B89CF5A2D5}">
      <dsp:nvSpPr>
        <dsp:cNvPr id="0" name=""/>
        <dsp:cNvSpPr/>
      </dsp:nvSpPr>
      <dsp:spPr>
        <a:xfrm>
          <a:off x="578573" y="1523620"/>
          <a:ext cx="2173493" cy="13040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3. Технические сложности</a:t>
          </a:r>
          <a:endParaRPr lang="en-US" sz="2000" kern="1200"/>
        </a:p>
      </dsp:txBody>
      <dsp:txXfrm>
        <a:off x="578573" y="1523620"/>
        <a:ext cx="2173493" cy="1304096"/>
      </dsp:txXfrm>
    </dsp:sp>
    <dsp:sp modelId="{B267D160-B361-425F-BE70-98D67CDB9D23}">
      <dsp:nvSpPr>
        <dsp:cNvPr id="0" name=""/>
        <dsp:cNvSpPr/>
      </dsp:nvSpPr>
      <dsp:spPr>
        <a:xfrm>
          <a:off x="2969416" y="1523620"/>
          <a:ext cx="2173493" cy="13040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4. Сложно удержать внимание учеников на долго</a:t>
          </a:r>
          <a:endParaRPr lang="en-US" sz="2000" kern="1200"/>
        </a:p>
      </dsp:txBody>
      <dsp:txXfrm>
        <a:off x="2969416" y="1523620"/>
        <a:ext cx="2173493" cy="1304096"/>
      </dsp:txXfrm>
    </dsp:sp>
    <dsp:sp modelId="{381A8ABB-0648-4F6F-98EE-0118874159D0}">
      <dsp:nvSpPr>
        <dsp:cNvPr id="0" name=""/>
        <dsp:cNvSpPr/>
      </dsp:nvSpPr>
      <dsp:spPr>
        <a:xfrm>
          <a:off x="1773995" y="3045066"/>
          <a:ext cx="2173493" cy="13040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5. Возможность для учеников пересматривать урок</a:t>
          </a:r>
          <a:endParaRPr lang="en-US" sz="2000" kern="1200"/>
        </a:p>
      </dsp:txBody>
      <dsp:txXfrm>
        <a:off x="1773995" y="3045066"/>
        <a:ext cx="2173493" cy="1304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F8EB6-1130-4C04-B874-C050D87227CB}">
      <dsp:nvSpPr>
        <dsp:cNvPr id="0" name=""/>
        <dsp:cNvSpPr/>
      </dsp:nvSpPr>
      <dsp:spPr>
        <a:xfrm>
          <a:off x="392659" y="1190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1. </a:t>
          </a:r>
          <a:r>
            <a:rPr lang="en-US" sz="900" b="1" kern="1200" err="1"/>
            <a:t>Стриминг</a:t>
          </a:r>
          <a:endParaRPr lang="en-US" sz="900" b="1" kern="1200"/>
        </a:p>
      </dsp:txBody>
      <dsp:txXfrm>
        <a:off x="411410" y="19941"/>
        <a:ext cx="1029521" cy="602712"/>
      </dsp:txXfrm>
    </dsp:sp>
    <dsp:sp modelId="{ACD49C77-C2A4-4492-AC9A-DBDF18F3D768}">
      <dsp:nvSpPr>
        <dsp:cNvPr id="0" name=""/>
        <dsp:cNvSpPr/>
      </dsp:nvSpPr>
      <dsp:spPr>
        <a:xfrm>
          <a:off x="1553581" y="188986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553581" y="241910"/>
        <a:ext cx="158346" cy="158773"/>
      </dsp:txXfrm>
    </dsp:sp>
    <dsp:sp modelId="{3A5BF405-9045-48BC-9F9D-0A06A4D4B8F1}">
      <dsp:nvSpPr>
        <dsp:cNvPr id="0" name=""/>
        <dsp:cNvSpPr/>
      </dsp:nvSpPr>
      <dsp:spPr>
        <a:xfrm>
          <a:off x="1886493" y="1190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2. </a:t>
          </a:r>
          <a:r>
            <a:rPr lang="en-US" sz="900" b="1" kern="1200" err="1"/>
            <a:t>Иммерсивное</a:t>
          </a:r>
          <a:r>
            <a:rPr lang="en-US" sz="900" b="1" kern="1200"/>
            <a:t> </a:t>
          </a:r>
          <a:r>
            <a:rPr lang="en-US" sz="900" b="1" kern="1200" err="1"/>
            <a:t>чтение</a:t>
          </a:r>
          <a:endParaRPr lang="en-US" sz="900" b="1" kern="1200"/>
        </a:p>
      </dsp:txBody>
      <dsp:txXfrm>
        <a:off x="1905244" y="19941"/>
        <a:ext cx="1029521" cy="602712"/>
      </dsp:txXfrm>
    </dsp:sp>
    <dsp:sp modelId="{8A954E5E-B2E2-4AA3-8602-54C82CCE1CB7}">
      <dsp:nvSpPr>
        <dsp:cNvPr id="0" name=""/>
        <dsp:cNvSpPr/>
      </dsp:nvSpPr>
      <dsp:spPr>
        <a:xfrm>
          <a:off x="3047414" y="188986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047414" y="241910"/>
        <a:ext cx="158346" cy="158773"/>
      </dsp:txXfrm>
    </dsp:sp>
    <dsp:sp modelId="{BCC6C2A4-34BF-4FE1-919F-F96693AA19FB}">
      <dsp:nvSpPr>
        <dsp:cNvPr id="0" name=""/>
        <dsp:cNvSpPr/>
      </dsp:nvSpPr>
      <dsp:spPr>
        <a:xfrm>
          <a:off x="3380326" y="1190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3. </a:t>
          </a:r>
          <a:r>
            <a:rPr lang="en-US" sz="900" b="1" kern="1200" err="1"/>
            <a:t>Единый</a:t>
          </a:r>
          <a:r>
            <a:rPr lang="en-US" sz="900" b="1" kern="1200"/>
            <a:t> </a:t>
          </a:r>
          <a:r>
            <a:rPr lang="en-US" sz="900" b="1" kern="1200" err="1"/>
            <a:t>интерфейс</a:t>
          </a:r>
          <a:r>
            <a:rPr lang="en-US" sz="900" b="1" kern="1200"/>
            <a:t> </a:t>
          </a:r>
          <a:r>
            <a:rPr lang="en-US" sz="900" b="1" kern="1200" err="1"/>
            <a:t>доступа</a:t>
          </a:r>
          <a:r>
            <a:rPr lang="en-US" sz="900" b="1" kern="1200"/>
            <a:t> к </a:t>
          </a:r>
          <a:r>
            <a:rPr lang="en-US" sz="900" b="1" kern="1200" err="1"/>
            <a:t>сайтам</a:t>
          </a:r>
          <a:r>
            <a:rPr lang="en-US" sz="900" b="1" kern="1200"/>
            <a:t> и </a:t>
          </a:r>
          <a:r>
            <a:rPr lang="en-US" sz="900" b="1" kern="1200" err="1"/>
            <a:t>приложеним</a:t>
          </a:r>
          <a:endParaRPr lang="en-US" sz="900" b="1" kern="1200"/>
        </a:p>
      </dsp:txBody>
      <dsp:txXfrm>
        <a:off x="3399077" y="19941"/>
        <a:ext cx="1029521" cy="602712"/>
      </dsp:txXfrm>
    </dsp:sp>
    <dsp:sp modelId="{8EB0B6C5-C247-4975-9291-5BEC2AABD27A}">
      <dsp:nvSpPr>
        <dsp:cNvPr id="0" name=""/>
        <dsp:cNvSpPr/>
      </dsp:nvSpPr>
      <dsp:spPr>
        <a:xfrm rot="5400000">
          <a:off x="3800733" y="716096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3834452" y="735302"/>
        <a:ext cx="158773" cy="158346"/>
      </dsp:txXfrm>
    </dsp:sp>
    <dsp:sp modelId="{0DAD3BFC-627B-432E-B3E6-03E7A0743FC6}">
      <dsp:nvSpPr>
        <dsp:cNvPr id="0" name=""/>
        <dsp:cNvSpPr/>
      </dsp:nvSpPr>
      <dsp:spPr>
        <a:xfrm>
          <a:off x="3380326" y="1068214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4. </a:t>
          </a:r>
          <a:r>
            <a:rPr lang="en-US" sz="900" b="1" kern="1200" err="1"/>
            <a:t>Виртуальная</a:t>
          </a:r>
          <a:r>
            <a:rPr lang="en-US" sz="900" b="1" kern="1200"/>
            <a:t> </a:t>
          </a:r>
          <a:r>
            <a:rPr lang="en-US" sz="900" b="1" kern="1200" err="1"/>
            <a:t>классная</a:t>
          </a:r>
          <a:r>
            <a:rPr lang="en-US" sz="900" b="1" kern="1200"/>
            <a:t> </a:t>
          </a:r>
          <a:r>
            <a:rPr lang="en-US" sz="900" b="1" kern="1200" err="1"/>
            <a:t>комната</a:t>
          </a:r>
          <a:endParaRPr lang="en-US" sz="900" b="1" kern="1200"/>
        </a:p>
      </dsp:txBody>
      <dsp:txXfrm>
        <a:off x="3399077" y="1086965"/>
        <a:ext cx="1029521" cy="602712"/>
      </dsp:txXfrm>
    </dsp:sp>
    <dsp:sp modelId="{138C720E-41C3-419C-A8D9-2444DD2E9776}">
      <dsp:nvSpPr>
        <dsp:cNvPr id="0" name=""/>
        <dsp:cNvSpPr/>
      </dsp:nvSpPr>
      <dsp:spPr>
        <a:xfrm rot="10800000">
          <a:off x="3060219" y="1256010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3128082" y="1308934"/>
        <a:ext cx="158346" cy="158773"/>
      </dsp:txXfrm>
    </dsp:sp>
    <dsp:sp modelId="{0B667D4B-E95E-49EC-9E82-504A6A926755}">
      <dsp:nvSpPr>
        <dsp:cNvPr id="0" name=""/>
        <dsp:cNvSpPr/>
      </dsp:nvSpPr>
      <dsp:spPr>
        <a:xfrm>
          <a:off x="1886493" y="1068214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5. </a:t>
          </a:r>
          <a:r>
            <a:rPr lang="en-US" sz="900" b="1" kern="1200" err="1"/>
            <a:t>Онлайн</a:t>
          </a:r>
          <a:r>
            <a:rPr lang="en-US" sz="900" b="1" kern="1200"/>
            <a:t> </a:t>
          </a:r>
          <a:r>
            <a:rPr lang="en-US" sz="900" b="1" kern="1200" err="1"/>
            <a:t>выступление</a:t>
          </a:r>
          <a:r>
            <a:rPr lang="en-US" sz="900" b="1" kern="1200"/>
            <a:t> </a:t>
          </a:r>
          <a:r>
            <a:rPr lang="en-US" sz="900" b="1" kern="1200" err="1"/>
            <a:t>перед</a:t>
          </a:r>
          <a:r>
            <a:rPr lang="en-US" sz="900" b="1" kern="1200"/>
            <a:t> </a:t>
          </a:r>
          <a:r>
            <a:rPr lang="en-US" sz="900" b="1" kern="1200" err="1"/>
            <a:t>классом</a:t>
          </a:r>
          <a:endParaRPr lang="en-US" sz="900" b="1" kern="1200"/>
        </a:p>
      </dsp:txBody>
      <dsp:txXfrm>
        <a:off x="1905244" y="1086965"/>
        <a:ext cx="1029521" cy="602712"/>
      </dsp:txXfrm>
    </dsp:sp>
    <dsp:sp modelId="{8080A51C-7F4B-4C0F-B9DF-137228FC1261}">
      <dsp:nvSpPr>
        <dsp:cNvPr id="0" name=""/>
        <dsp:cNvSpPr/>
      </dsp:nvSpPr>
      <dsp:spPr>
        <a:xfrm rot="10800000">
          <a:off x="1566386" y="1256010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1634249" y="1308934"/>
        <a:ext cx="158346" cy="158773"/>
      </dsp:txXfrm>
    </dsp:sp>
    <dsp:sp modelId="{B4E05744-AF4A-4500-A339-33109F17E11C}">
      <dsp:nvSpPr>
        <dsp:cNvPr id="0" name=""/>
        <dsp:cNvSpPr/>
      </dsp:nvSpPr>
      <dsp:spPr>
        <a:xfrm>
          <a:off x="392659" y="1068214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6. </a:t>
          </a:r>
          <a:r>
            <a:rPr lang="en-US" sz="900" b="1" kern="1200" err="1"/>
            <a:t>Запись</a:t>
          </a:r>
          <a:r>
            <a:rPr lang="en-US" sz="900" b="1" kern="1200"/>
            <a:t> </a:t>
          </a:r>
          <a:r>
            <a:rPr lang="en-US" sz="900" b="1" kern="1200" err="1"/>
            <a:t>на</a:t>
          </a:r>
          <a:r>
            <a:rPr lang="en-US" sz="900" b="1" kern="1200"/>
            <a:t> </a:t>
          </a:r>
          <a:r>
            <a:rPr lang="en-US" sz="900" b="1" kern="1200" err="1"/>
            <a:t>память</a:t>
          </a:r>
          <a:endParaRPr lang="en-US" sz="900" b="1" kern="1200"/>
        </a:p>
      </dsp:txBody>
      <dsp:txXfrm>
        <a:off x="411410" y="1086965"/>
        <a:ext cx="1029521" cy="602712"/>
      </dsp:txXfrm>
    </dsp:sp>
    <dsp:sp modelId="{523E8545-596C-4504-B867-E469A1F31739}">
      <dsp:nvSpPr>
        <dsp:cNvPr id="0" name=""/>
        <dsp:cNvSpPr/>
      </dsp:nvSpPr>
      <dsp:spPr>
        <a:xfrm rot="5400000">
          <a:off x="813067" y="1783119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846786" y="1802325"/>
        <a:ext cx="158773" cy="158346"/>
      </dsp:txXfrm>
    </dsp:sp>
    <dsp:sp modelId="{45FDBCDD-91AD-4366-8D76-83B88C685C3A}">
      <dsp:nvSpPr>
        <dsp:cNvPr id="0" name=""/>
        <dsp:cNvSpPr/>
      </dsp:nvSpPr>
      <dsp:spPr>
        <a:xfrm>
          <a:off x="392659" y="2135237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7. </a:t>
          </a:r>
          <a:r>
            <a:rPr lang="en-US" sz="900" b="1" kern="1200" err="1"/>
            <a:t>Расписание</a:t>
          </a:r>
          <a:r>
            <a:rPr lang="en-US" sz="900" b="1" kern="1200"/>
            <a:t> с </a:t>
          </a:r>
          <a:r>
            <a:rPr lang="en-US" sz="900" b="1" kern="1200" err="1"/>
            <a:t>уведомлением</a:t>
          </a:r>
          <a:endParaRPr lang="en-US" sz="900" b="1" kern="1200"/>
        </a:p>
      </dsp:txBody>
      <dsp:txXfrm>
        <a:off x="411410" y="2153988"/>
        <a:ext cx="1029521" cy="602712"/>
      </dsp:txXfrm>
    </dsp:sp>
    <dsp:sp modelId="{B9C12F26-3F28-4F11-A21F-53DAEB8BAC86}">
      <dsp:nvSpPr>
        <dsp:cNvPr id="0" name=""/>
        <dsp:cNvSpPr/>
      </dsp:nvSpPr>
      <dsp:spPr>
        <a:xfrm>
          <a:off x="1553581" y="2323033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553581" y="2375957"/>
        <a:ext cx="158346" cy="158773"/>
      </dsp:txXfrm>
    </dsp:sp>
    <dsp:sp modelId="{2532497A-A3FD-4FE7-9309-05EB16A251DF}">
      <dsp:nvSpPr>
        <dsp:cNvPr id="0" name=""/>
        <dsp:cNvSpPr/>
      </dsp:nvSpPr>
      <dsp:spPr>
        <a:xfrm>
          <a:off x="1886493" y="2135237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8. </a:t>
          </a:r>
          <a:r>
            <a:rPr lang="en-US" sz="900" b="1" kern="1200" err="1"/>
            <a:t>Совместная</a:t>
          </a:r>
          <a:r>
            <a:rPr lang="en-US" sz="900" b="1" kern="1200"/>
            <a:t> </a:t>
          </a:r>
          <a:r>
            <a:rPr lang="en-US" sz="900" b="1" kern="1200" err="1"/>
            <a:t>работа</a:t>
          </a:r>
          <a:r>
            <a:rPr lang="en-US" sz="900" b="1" kern="1200"/>
            <a:t> и </a:t>
          </a:r>
          <a:r>
            <a:rPr lang="en-US" sz="900" b="1" kern="1200" err="1"/>
            <a:t>оценка</a:t>
          </a:r>
          <a:endParaRPr lang="en-US" sz="900" b="1" kern="1200"/>
        </a:p>
      </dsp:txBody>
      <dsp:txXfrm>
        <a:off x="1905244" y="2153988"/>
        <a:ext cx="1029521" cy="602712"/>
      </dsp:txXfrm>
    </dsp:sp>
    <dsp:sp modelId="{871FD229-A9BE-4AC4-AF26-82630FDC2002}">
      <dsp:nvSpPr>
        <dsp:cNvPr id="0" name=""/>
        <dsp:cNvSpPr/>
      </dsp:nvSpPr>
      <dsp:spPr>
        <a:xfrm>
          <a:off x="3047414" y="2323033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047414" y="2375957"/>
        <a:ext cx="158346" cy="158773"/>
      </dsp:txXfrm>
    </dsp:sp>
    <dsp:sp modelId="{8C26E4E1-B475-4AD4-B6FA-096A39D233C3}">
      <dsp:nvSpPr>
        <dsp:cNvPr id="0" name=""/>
        <dsp:cNvSpPr/>
      </dsp:nvSpPr>
      <dsp:spPr>
        <a:xfrm>
          <a:off x="3380326" y="2135237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9. </a:t>
          </a:r>
          <a:r>
            <a:rPr lang="en-US" sz="900" b="1" kern="1200" err="1"/>
            <a:t>Гости</a:t>
          </a:r>
          <a:r>
            <a:rPr lang="en-US" sz="900" b="1" kern="1200"/>
            <a:t> в </a:t>
          </a:r>
          <a:r>
            <a:rPr lang="en-US" sz="900" b="1" kern="1200" err="1"/>
            <a:t>классе</a:t>
          </a:r>
          <a:endParaRPr lang="en-US" sz="900" b="1" kern="1200"/>
        </a:p>
      </dsp:txBody>
      <dsp:txXfrm>
        <a:off x="3399077" y="2153988"/>
        <a:ext cx="1029521" cy="602712"/>
      </dsp:txXfrm>
    </dsp:sp>
    <dsp:sp modelId="{F9F8E817-1B54-40DF-9F19-4A3A483D3245}">
      <dsp:nvSpPr>
        <dsp:cNvPr id="0" name=""/>
        <dsp:cNvSpPr/>
      </dsp:nvSpPr>
      <dsp:spPr>
        <a:xfrm rot="5400000">
          <a:off x="3800733" y="2850143"/>
          <a:ext cx="226209" cy="264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3834452" y="2869349"/>
        <a:ext cx="158773" cy="158346"/>
      </dsp:txXfrm>
    </dsp:sp>
    <dsp:sp modelId="{DC799E98-417F-4F1B-99B6-39F9CDB294A8}">
      <dsp:nvSpPr>
        <dsp:cNvPr id="0" name=""/>
        <dsp:cNvSpPr/>
      </dsp:nvSpPr>
      <dsp:spPr>
        <a:xfrm>
          <a:off x="3380326" y="3202261"/>
          <a:ext cx="1067023" cy="640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10. </a:t>
          </a:r>
          <a:r>
            <a:rPr lang="en-US" sz="900" b="1" kern="1200" err="1"/>
            <a:t>Внеурояная</a:t>
          </a:r>
          <a:r>
            <a:rPr lang="en-US" sz="900" b="1" kern="1200"/>
            <a:t> </a:t>
          </a:r>
          <a:r>
            <a:rPr lang="en-US" sz="900" b="1" kern="1200" err="1"/>
            <a:t>работа</a:t>
          </a:r>
          <a:endParaRPr lang="en-US" sz="900" b="1" kern="1200"/>
        </a:p>
      </dsp:txBody>
      <dsp:txXfrm>
        <a:off x="3399077" y="3221012"/>
        <a:ext cx="1029521" cy="602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8203848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0351109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9506532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287482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068124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2721904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3657500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4172856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0649250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5411238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5104224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513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Person alone in office">
            <a:extLst>
              <a:ext uri="{FF2B5EF4-FFF2-40B4-BE49-F238E27FC236}">
                <a16:creationId xmlns:a16="http://schemas.microsoft.com/office/drawing/2014/main" xmlns="" id="{8FEDB54B-DCD4-4A4C-9A42-E00514D8A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4" t="23391" r="9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b="1" dirty="0" smtClean="0">
                <a:latin typeface="Calibri Light"/>
                <a:cs typeface="Calibri Light"/>
              </a:rPr>
              <a:t>Чат и видеоконференция</a:t>
            </a:r>
            <a:endParaRPr lang="ru-RU" sz="6600" b="1" dirty="0">
              <a:latin typeface="Calibri Light"/>
              <a:cs typeface="Calibri Ligh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vert="horz" lIns="3064" tIns="1532" rIns="3064" bIns="1532" rtlCol="0" anchor="ctr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 smtClean="0">
                <a:latin typeface="Calibri Light"/>
                <a:cs typeface="Calibri"/>
              </a:rPr>
              <a:t>Подготовила: </a:t>
            </a:r>
            <a:r>
              <a:rPr lang="ru-RU" sz="1500" b="1" dirty="0" err="1" smtClean="0">
                <a:latin typeface="Calibri Light"/>
                <a:cs typeface="Calibri"/>
              </a:rPr>
              <a:t>Толеугазы</a:t>
            </a:r>
            <a:r>
              <a:rPr lang="ru-RU" sz="1500" b="1" dirty="0" smtClean="0">
                <a:latin typeface="Calibri Light"/>
                <a:cs typeface="Calibri"/>
              </a:rPr>
              <a:t> К.</a:t>
            </a:r>
            <a:endParaRPr lang="ru-RU" sz="1500" b="1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4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0B900B-0E9A-4155-88F7-2AF249D3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4400" b="1">
                <a:latin typeface="+mj-lt"/>
                <a:ea typeface="+mj-ea"/>
                <a:cs typeface="+mj-cs"/>
              </a:rPr>
              <a:t>10 причин использовать Teams</a:t>
            </a:r>
            <a:endParaRPr lang="en-US" sz="4400"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5" descr="Студенты, использующие ноутбук в классе">
            <a:extLst>
              <a:ext uri="{FF2B5EF4-FFF2-40B4-BE49-F238E27FC236}">
                <a16:creationId xmlns:a16="http://schemas.microsoft.com/office/drawing/2014/main" xmlns="" id="{CABDE1BE-4284-4F0C-9987-5B92B6C7A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61" r="24705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graphicFrame>
        <p:nvGraphicFramePr>
          <p:cNvPr id="16" name="Текст 3">
            <a:extLst>
              <a:ext uri="{FF2B5EF4-FFF2-40B4-BE49-F238E27FC236}">
                <a16:creationId xmlns:a16="http://schemas.microsoft.com/office/drawing/2014/main" xmlns="" id="{5550DC98-7DFC-43D9-A507-96435A2081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63739907"/>
              </p:ext>
            </p:extLst>
          </p:nvPr>
        </p:nvGraphicFramePr>
        <p:xfrm>
          <a:off x="6513788" y="2333297"/>
          <a:ext cx="4840010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70115942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6585DC-6EDB-4FF7-A10F-63DF5F749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>
                <a:cs typeface="Calibri Light"/>
              </a:rPr>
              <a:t>1. Стриминг</a:t>
            </a:r>
            <a:r>
              <a:rPr lang="ru-RU" sz="4400">
                <a:cs typeface="Calibri Light"/>
              </a:rPr>
              <a:t> </a:t>
            </a:r>
            <a:br>
              <a:rPr lang="ru-RU" sz="4400">
                <a:cs typeface="Calibri Light"/>
              </a:rPr>
            </a:br>
            <a:endParaRPr lang="ru-RU" sz="4400"/>
          </a:p>
        </p:txBody>
      </p:sp>
      <p:pic>
        <p:nvPicPr>
          <p:cNvPr id="7" name="Рисунок 8" descr="City lights focused in magnifying glass">
            <a:extLst>
              <a:ext uri="{FF2B5EF4-FFF2-40B4-BE49-F238E27FC236}">
                <a16:creationId xmlns:a16="http://schemas.microsoft.com/office/drawing/2014/main" xmlns="" id="{1C5EE601-BEF8-43C9-9200-1A50F094C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2" b="17325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5" name="sketch line">
            <a:extLst>
              <a:ext uri="{FF2B5EF4-FFF2-40B4-BE49-F238E27FC236}">
                <a16:creationId xmlns:a16="http://schemas.microsoft.com/office/drawing/2014/main" xmlns="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884332-E0DC-4533-BF1E-5911317DB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vert="horz" lIns="3064" tIns="1532" rIns="3064" bIns="1532" rtlCol="0" anchor="ctr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b="1">
                <a:latin typeface="Calibri Light"/>
                <a:ea typeface="+mn-lt"/>
                <a:cs typeface="+mn-lt"/>
              </a:rPr>
              <a:t>Предварительно подготовленный мультимедийный материал или живой стриминг возможно с лёгкостью организовать, просто поделившись системным видео/аудио на компьютере преподавателя. </a:t>
            </a:r>
          </a:p>
          <a:p>
            <a:pPr marL="0" indent="0">
              <a:buNone/>
            </a:pPr>
            <a:r>
              <a:rPr lang="ru-RU" sz="1500" b="1">
                <a:latin typeface="Calibri Light"/>
                <a:ea typeface="+mn-lt"/>
                <a:cs typeface="+mn-lt"/>
              </a:rPr>
              <a:t>Точно так же можно делиться со всеми присутствующими в виртуальном классе текущим видом экрана преподавательского ПК, демонстрируя на нём презентацию или используя его в роли интерактивной классной доски.</a:t>
            </a:r>
            <a:endParaRPr lang="ru-RU" sz="1500" b="1">
              <a:latin typeface="Calibri Light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341029-A496-4F1C-99CC-44C15FE349BB}"/>
              </a:ext>
            </a:extLst>
          </p:cNvPr>
          <p:cNvSpPr txBox="1"/>
          <p:nvPr/>
        </p:nvSpPr>
        <p:spPr>
          <a:xfrm>
            <a:off x="6050050" y="3421344"/>
            <a:ext cx="91903" cy="123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064" tIns="1532" rIns="3064" bIns="1532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33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376434"/>
      </p:ext>
    </p:extLst>
  </p:cSld>
  <p:clrMapOvr>
    <a:masterClrMapping/>
  </p:clrMapOvr>
  <p:transition spd="med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Детей с помощью компьютера">
            <a:extLst>
              <a:ext uri="{FF2B5EF4-FFF2-40B4-BE49-F238E27FC236}">
                <a16:creationId xmlns:a16="http://schemas.microsoft.com/office/drawing/2014/main" xmlns="" id="{638307C1-9C36-4EAD-B2F2-EBB6758E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1" name="Rectangle 33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43A897-BD58-46C3-B041-B524542A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>
                <a:cs typeface="Calibri Light"/>
              </a:rPr>
              <a:t>2. Иммерсивное чтение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682B9C-5915-406E-B6FB-15454FE1E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3064" tIns="1532" rIns="3064" bIns="1532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>
                <a:latin typeface="Calibri Light"/>
                <a:ea typeface="+mn-lt"/>
                <a:cs typeface="+mn-lt"/>
              </a:rPr>
              <a:t>Встроенная в Teams поддержка иммерсивного чтения позволяет повысить качество усвоения материала учениками с различными возможностями, облегчая восприятие текста, побуждая их к более активному участию в дискуссиях.</a:t>
            </a:r>
            <a:endParaRPr lang="ru-RU" sz="2000" b="1">
              <a:latin typeface="Calibri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295359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Дизайнеры с образцами ткани в конференц-зале, вид сверху">
            <a:extLst>
              <a:ext uri="{FF2B5EF4-FFF2-40B4-BE49-F238E27FC236}">
                <a16:creationId xmlns:a16="http://schemas.microsoft.com/office/drawing/2014/main" xmlns="" id="{C87E122D-2AAA-461A-AB72-1F47392CD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5" r="-1" b="785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59509E-974F-446A-9FA3-2939F38A5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>
                <a:cs typeface="Calibri Light"/>
              </a:rPr>
              <a:t>3. </a:t>
            </a:r>
            <a:r>
              <a:rPr lang="ru-RU" sz="2800" b="1">
                <a:ea typeface="+mj-lt"/>
                <a:cs typeface="+mj-lt"/>
              </a:rPr>
              <a:t>Единый интерфейс доступа к сайтам и приложениям.</a:t>
            </a:r>
            <a:endParaRPr lang="ru-RU" sz="2800" b="1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9A5C89-9D8C-443F-A576-98EAE2E9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3064" tIns="1532" rIns="3064" bIns="1532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>
                <a:latin typeface="Calibri Light"/>
                <a:ea typeface="+mn-lt"/>
                <a:cs typeface="+mn-lt"/>
              </a:rPr>
              <a:t>Платформа в целом позволяет открывать практически любые сторонние веб-сайты (например, Учи.ру, «ЯКласс», МЭШ и т. п.) в отдельных вкладках как ресурсы, обеспечивая их совместное использование участниками сессии. Независимо от того, сколько передовых решений использует учитель, их можно собрать в одном месте.</a:t>
            </a:r>
            <a:endParaRPr lang="ru-RU" sz="1800" b="1">
              <a:latin typeface="Calibri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587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BF64AF-D16A-4CFB-AB05-5B5AC9E2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200" b="1">
                <a:cs typeface="Calibri Light"/>
              </a:rPr>
              <a:t>4. Виртуальная классная комната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2ABFBA-82CC-49D8-91CB-53FE9754E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3064" tIns="1532" rIns="3064" bIns="1532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b="1">
                <a:latin typeface="Calibri Light"/>
                <a:ea typeface="+mn-lt"/>
                <a:cs typeface="+mn-lt"/>
              </a:rPr>
              <a:t>Teams — универсальное средство многопоточного, многостороннего обмена мультимедийными данными. Благодаря своей гибкости эта платформа позволяет организовать настоящую виртуальную классную комнату — с поддержкой широковещательных выступлений и двусторонних бесед, обмена файлами, постановки индивидуальных задач, приёма и проверки сделанных учениками упражнений. Причём всё это — в едином окне браузера на любом мобильном устройстве или классическом настольном ПК.</a:t>
            </a:r>
            <a:endParaRPr lang="ru-RU" sz="1700" b="1">
              <a:latin typeface="Calibri Light"/>
              <a:cs typeface="Calibri" panose="020F0502020204030204"/>
            </a:endParaRPr>
          </a:p>
        </p:txBody>
      </p:sp>
      <p:pic>
        <p:nvPicPr>
          <p:cNvPr id="5" name="Picture 4" descr="Сфера из сетки и узлов">
            <a:extLst>
              <a:ext uri="{FF2B5EF4-FFF2-40B4-BE49-F238E27FC236}">
                <a16:creationId xmlns:a16="http://schemas.microsoft.com/office/drawing/2014/main" xmlns="" id="{8FF727D6-0CBB-4A08-BE5B-714C68EE2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7" r="98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332055256"/>
      </p:ext>
    </p:extLst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AA1B88-8870-4285-AA26-C6B70114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600" b="1">
                <a:ea typeface="+mj-lt"/>
                <a:cs typeface="+mj-lt"/>
              </a:rPr>
              <a:t>5. Онлайн-выступление перед классом</a:t>
            </a:r>
            <a:endParaRPr lang="ru-RU" sz="4600" b="1">
              <a:cs typeface="Calibri Light"/>
            </a:endParaRPr>
          </a:p>
        </p:txBody>
      </p:sp>
      <p:pic>
        <p:nvPicPr>
          <p:cNvPr id="4" name="Рисунок 4" descr="Ребенок, поднявший руку">
            <a:extLst>
              <a:ext uri="{FF2B5EF4-FFF2-40B4-BE49-F238E27FC236}">
                <a16:creationId xmlns:a16="http://schemas.microsoft.com/office/drawing/2014/main" xmlns="" id="{1B1DAC22-D960-49BE-9764-9131B3050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4" r="2219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xmlns="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1A8512-8FFE-4552-BDBE-517F12E46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3064" tIns="1532" rIns="3064" bIns="1532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>
                <a:latin typeface="Calibri Light"/>
                <a:ea typeface="+mn-lt"/>
                <a:cs typeface="+mn-lt"/>
              </a:rPr>
              <a:t>Ученики могут комментировать происходящее в текстовом чате, а также включаться в обсуждение голосом. Еще есть возможность перевода текста в чате на разные языки. Преподаватель же располагает инструментами для передачи слова только одному выступающему и для переключения общей трансляции со своего рабочего стола на любой другой (своего рода дистанционный аналог вызова к доске).</a:t>
            </a:r>
            <a:endParaRPr lang="ru-RU" sz="2200" b="1">
              <a:latin typeface="Calibri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025472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87D7DE-D2C5-4ADC-8F74-3513EAC41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>
                <a:cs typeface="Calibri Light"/>
              </a:rPr>
              <a:t>6. Запись на память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0A159E-3557-42CD-A7C4-3AF6693FE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3064" tIns="1532" rIns="3064" bIns="1532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>
                <a:latin typeface="Calibri Light"/>
                <a:ea typeface="+mn-lt"/>
                <a:cs typeface="+mn-lt"/>
              </a:rPr>
              <a:t>Преподаватели рекомендуют записывать сессии Teams для последующего пересмотра и лучшего усвоения материала.</a:t>
            </a:r>
            <a:endParaRPr lang="ru-RU" sz="2200" b="1">
              <a:latin typeface="Calibri Light"/>
              <a:cs typeface="Calibri" panose="020F0502020204030204"/>
            </a:endParaRPr>
          </a:p>
        </p:txBody>
      </p:sp>
      <p:pic>
        <p:nvPicPr>
          <p:cNvPr id="4" name="Рисунок 4" descr="Человек в позированиее в камеру">
            <a:extLst>
              <a:ext uri="{FF2B5EF4-FFF2-40B4-BE49-F238E27FC236}">
                <a16:creationId xmlns:a16="http://schemas.microsoft.com/office/drawing/2014/main" xmlns="" id="{7CFBEB9D-12CA-42B9-B01E-D832A6BB1B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68" r="3689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694311307"/>
      </p:ext>
    </p:extLst>
  </p:cSld>
  <p:clrMapOvr>
    <a:masterClrMapping/>
  </p:clrMapOvr>
  <p:transition spd="med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xmlns="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xmlns="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xmlns="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xmlns="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xmlns="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9371EA-1F6B-4F8A-B79C-1FC633A5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5093596" cy="1777829"/>
          </a:xfrm>
        </p:spPr>
        <p:txBody>
          <a:bodyPr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4000" b="1">
                <a:cs typeface="Calibri Light"/>
              </a:rPr>
              <a:t>7. Расписание с уведомлением</a:t>
            </a:r>
          </a:p>
        </p:txBody>
      </p:sp>
      <p:pic>
        <p:nvPicPr>
          <p:cNvPr id="5" name="Рисунок 5" descr="Календарь в таблице, в которой находится поверх записных книжек">
            <a:extLst>
              <a:ext uri="{FF2B5EF4-FFF2-40B4-BE49-F238E27FC236}">
                <a16:creationId xmlns:a16="http://schemas.microsoft.com/office/drawing/2014/main" xmlns="" id="{687A9A8A-F3E1-4893-ADCF-01BB1AACF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3526"/>
          <a:stretch/>
        </p:blipFill>
        <p:spPr>
          <a:xfrm>
            <a:off x="20" y="2872"/>
            <a:ext cx="12191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D2326F-C406-4B13-9A9A-07B444242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706" y="4767660"/>
            <a:ext cx="5173613" cy="1770300"/>
          </a:xfrm>
        </p:spPr>
        <p:txBody>
          <a:bodyPr vert="horz" lIns="3064" tIns="1532" rIns="3064" bIns="1532" rtlCol="0" anchor="ctr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>
                <a:latin typeface="Calibri Light"/>
                <a:ea typeface="+mn-lt"/>
                <a:cs typeface="+mn-lt"/>
              </a:rPr>
              <a:t>Преподаватель может заранее запланировать онлайн урок, ссылка о нем появится в календаре ученика, а также в нужное время оповестит его о начале урока.</a:t>
            </a:r>
            <a:endParaRPr lang="ru-RU" sz="1800" b="1">
              <a:latin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C82F69-1C07-4481-946A-C2D9DF78FFD7}"/>
              </a:ext>
            </a:extLst>
          </p:cNvPr>
          <p:cNvSpPr txBox="1"/>
          <p:nvPr/>
        </p:nvSpPr>
        <p:spPr>
          <a:xfrm>
            <a:off x="5891775" y="3520903"/>
            <a:ext cx="323951" cy="2297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3064" tIns="1532" rIns="3064" bIns="1532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20"/>
              </a:spcAft>
            </a:pPr>
            <a:r>
              <a:rPr lang="ru-RU" sz="133">
                <a:solidFill>
                  <a:srgbClr val="FFFFFF"/>
                </a:solidFill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xmlns="" val="2996513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45BE83-623B-457D-8C61-E6E0A963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000" b="1">
                <a:cs typeface="Calibri Light"/>
              </a:rPr>
              <a:t>8. Совместная работа и оценка</a:t>
            </a:r>
            <a:endParaRPr lang="ru-RU" sz="5000" b="1"/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xmlns="" id="{650D18FE-0824-4A46-B22C-A86B52E578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806CA8-73B7-4BB4-BC3F-78046297B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3064" tIns="1532" rIns="3064" bIns="1532" rtlCol="0" anchor="t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>
                <a:ea typeface="+mn-lt"/>
                <a:cs typeface="+mn-lt"/>
              </a:rPr>
              <a:t>Оценить, хорошо ли усвоен учениками материал, позволят опросники Microsoft Forms, которые с лёгкостью интегрируются в Teams. Совместная работа нескольких участников сессии возможна в приложениях Word, PowerPoint, Excel, OneNote, Sway, Forms.</a:t>
            </a:r>
            <a:endParaRPr lang="ru-RU" sz="22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/>
              <a:t/>
            </a:r>
            <a:br>
              <a:rPr lang="en-US" sz="2200"/>
            </a:br>
            <a:endParaRPr lang="en-US" sz="2200">
              <a:cs typeface="Calibri" panose="020F0502020204030204"/>
            </a:endParaRPr>
          </a:p>
        </p:txBody>
      </p:sp>
      <p:pic>
        <p:nvPicPr>
          <p:cNvPr id="4" name="Рисунок 4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54FF769B-CD31-4FA0-BEAE-02719BEE1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42872"/>
      </p:ext>
    </p:extLst>
  </p:cSld>
  <p:clrMapOvr>
    <a:masterClrMapping/>
  </p:clrMapOvr>
  <p:transition spd="med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0D590F-C074-40D4-8EF3-8C40CE94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>
                <a:latin typeface="Calibri Light"/>
                <a:cs typeface="Calibri Light"/>
              </a:rPr>
              <a:t>9. Гости в классе</a:t>
            </a:r>
          </a:p>
        </p:txBody>
      </p:sp>
      <p:pic>
        <p:nvPicPr>
          <p:cNvPr id="5" name="Picture 4" descr="Один в толпе">
            <a:extLst>
              <a:ext uri="{FF2B5EF4-FFF2-40B4-BE49-F238E27FC236}">
                <a16:creationId xmlns:a16="http://schemas.microsoft.com/office/drawing/2014/main" xmlns="" id="{3070B810-FD65-44C3-9F31-5570E2B71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91" r="2017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xmlns="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91EDDA-6564-4EE5-8AD4-2D88CCF48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3064" tIns="1532" rIns="3064" bIns="1532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>
                <a:latin typeface="Time new roman"/>
                <a:ea typeface="+mn-lt"/>
                <a:cs typeface="+mn-lt"/>
              </a:rPr>
              <a:t>      Хотя учебные группы в Teams следует создавать по понятным причинам закрытыми, есть возможность приглашать для разового их посещения сторонних пользователей с внешним адресом: экспертов, родителей, наблюдателей из школьного совета, просто интересных людей, которым есть что рассказать школьникам о своей жизни и профессии.</a:t>
            </a:r>
            <a:endParaRPr lang="ru-RU" sz="2200" b="1">
              <a:latin typeface="Time new roman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094742"/>
      </p:ext>
    </p:extLst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3E443FD7-A66B-4AA0-872D-B088B9BC5F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64E198-82AD-44F5-8450-27BC4ECEC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1758769"/>
          </a:xfrm>
        </p:spPr>
        <p:txBody>
          <a:bodyPr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Calibri Light"/>
                <a:ea typeface="+mj-lt"/>
                <a:cs typeface="+mj-lt"/>
              </a:rPr>
              <a:t>Одной из современных   технологий организации</a:t>
            </a:r>
            <a:br>
              <a:rPr lang="ru-RU" b="1" dirty="0">
                <a:latin typeface="Calibri Light"/>
                <a:ea typeface="+mj-lt"/>
                <a:cs typeface="+mj-lt"/>
              </a:rPr>
            </a:br>
            <a:r>
              <a:rPr lang="ru-RU" b="1" dirty="0">
                <a:latin typeface="Calibri Light"/>
                <a:ea typeface="+mj-lt"/>
                <a:cs typeface="+mj-lt"/>
              </a:rPr>
              <a:t>учебной деятельности является </a:t>
            </a:r>
            <a:br>
              <a:rPr lang="ru-RU" b="1" dirty="0">
                <a:latin typeface="Calibri Light"/>
                <a:ea typeface="+mj-lt"/>
                <a:cs typeface="+mj-lt"/>
              </a:rPr>
            </a:br>
            <a:r>
              <a:rPr lang="ru-RU" sz="3000" b="1" dirty="0">
                <a:solidFill>
                  <a:srgbClr val="FF7700"/>
                </a:solidFill>
                <a:latin typeface="Calibri Light"/>
                <a:ea typeface="+mj-lt"/>
                <a:cs typeface="+mj-lt"/>
              </a:rPr>
              <a:t>онлайн урок.</a:t>
            </a:r>
            <a:endParaRPr lang="ru-RU" sz="3000" b="1" dirty="0">
              <a:solidFill>
                <a:srgbClr val="FF7700"/>
              </a:solidFill>
              <a:latin typeface="Calibri Light"/>
              <a:cs typeface="Calibri Light" panose="020F0302020204030204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CFE220-D83B-4877-AE4C-03C55307B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096" y="3170580"/>
            <a:ext cx="4167115" cy="2835903"/>
          </a:xfrm>
        </p:spPr>
        <p:txBody>
          <a:bodyPr vert="horz" lIns="3064" tIns="1532" rIns="3064" bIns="1532" rtlCol="0" anchor="t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>
              <a:latin typeface="Times New Roman"/>
              <a:ea typeface="+mn-lt"/>
              <a:cs typeface="+mn-lt"/>
            </a:endParaRPr>
          </a:p>
          <a:p>
            <a:r>
              <a:rPr lang="ru-RU" sz="2000" b="1">
                <a:latin typeface="Calibri Light"/>
                <a:ea typeface="+mn-lt"/>
                <a:cs typeface="+mn-lt"/>
              </a:rPr>
              <a:t>Любой онлайн урок – это вариант интернет конференции, когда обучение проводится в режиме реального времени через интернет с помощью демонстрации экрана учителя. </a:t>
            </a:r>
            <a:endParaRPr lang="ru-RU" sz="2000" b="1">
              <a:latin typeface="Calibri Light"/>
              <a:cs typeface="Times New Roman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C04BE0EF-3561-49B4-9A29-F283168A9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5" descr="Portátil con teléfono y calculadora">
            <a:extLst>
              <a:ext uri="{FF2B5EF4-FFF2-40B4-BE49-F238E27FC236}">
                <a16:creationId xmlns:a16="http://schemas.microsoft.com/office/drawing/2014/main" xmlns="" id="{2BEC1A4C-69C3-4BCB-8886-781C57A99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44023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021BE2-825D-493A-B0E7-CAD7B7F3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000" b="1">
                <a:cs typeface="Calibri Light"/>
              </a:rPr>
              <a:t>10.Внеурочная работа </a:t>
            </a:r>
          </a:p>
        </p:txBody>
      </p:sp>
      <p:sp>
        <p:nvSpPr>
          <p:cNvPr id="5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9A799C-45DD-4C42-B81D-42A3BDC8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3064" tIns="1532" rIns="3064" bIns="1532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b="1">
                <a:latin typeface="Calibri Light"/>
                <a:ea typeface="+mn-lt"/>
                <a:cs typeface="+mn-lt"/>
              </a:rPr>
              <a:t>При помощи Teams легко организовать не только дистанционные занятия в классе, но и посещение виртуальных кружков. Совместное чтение и обсуждение прочитанного, шахматы, рисование, даже виртуальная экскурсия всем классом в закрытый мир Minecraft для возведения там цифрового двойника здания любимой школы — вся эта активность отменно организуется и направляется через Microsoft Teams.</a:t>
            </a:r>
            <a:endParaRPr lang="ru-RU" sz="1700" b="1"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en-US" sz="1700"/>
              <a:t/>
            </a:r>
            <a:br>
              <a:rPr lang="en-US" sz="1700"/>
            </a:br>
            <a:endParaRPr lang="en-US" sz="1700">
              <a:cs typeface="Calibri" panose="020F0502020204030204"/>
            </a:endParaRPr>
          </a:p>
          <a:p>
            <a:endParaRPr lang="ru-RU" sz="1700">
              <a:cs typeface="Calibri"/>
            </a:endParaRPr>
          </a:p>
        </p:txBody>
      </p:sp>
      <p:pic>
        <p:nvPicPr>
          <p:cNvPr id="4" name="Рисунок 4" descr="Первый ход в шахматах">
            <a:extLst>
              <a:ext uri="{FF2B5EF4-FFF2-40B4-BE49-F238E27FC236}">
                <a16:creationId xmlns:a16="http://schemas.microsoft.com/office/drawing/2014/main" xmlns="" id="{AE9075BA-19C6-4BEA-9709-E58082F0C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9" r="360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303226169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1E71F1-0FBB-4A27-BED4-1EBF3A556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634289"/>
            <a:ext cx="5006336" cy="283417"/>
          </a:xfr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4400" b="1" dirty="0" err="1">
                <a:solidFill>
                  <a:srgbClr val="FF7700"/>
                </a:solidFill>
                <a:latin typeface="+mj-lt"/>
                <a:ea typeface="+mj-ea"/>
                <a:cs typeface="+mj-cs"/>
              </a:rPr>
              <a:t>Онлайн</a:t>
            </a:r>
            <a:r>
              <a:rPr lang="en-US" sz="4400" b="1" dirty="0">
                <a:solidFill>
                  <a:srgbClr val="FF77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FF7700"/>
                </a:solidFill>
                <a:latin typeface="+mj-lt"/>
                <a:ea typeface="+mj-ea"/>
                <a:cs typeface="+mj-cs"/>
              </a:rPr>
              <a:t>урок</a:t>
            </a:r>
            <a:r>
              <a:rPr lang="en-US" sz="4400" b="1" dirty="0">
                <a:solidFill>
                  <a:srgbClr val="FF7700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4400" b="1" dirty="0" err="1">
                <a:solidFill>
                  <a:srgbClr val="FF7700"/>
                </a:solidFill>
                <a:latin typeface="+mj-lt"/>
                <a:ea typeface="+mj-ea"/>
                <a:cs typeface="+mj-cs"/>
              </a:rPr>
              <a:t>это</a:t>
            </a:r>
            <a:r>
              <a:rPr lang="en-US" sz="4400" b="1" dirty="0">
                <a:solidFill>
                  <a:srgbClr val="FF7700"/>
                </a:solidFill>
                <a:latin typeface="+mj-lt"/>
                <a:ea typeface="+mj-ea"/>
                <a:cs typeface="+mj-cs"/>
              </a:rPr>
              <a:t>.....</a:t>
            </a:r>
            <a:endParaRPr lang="en-US" sz="4400" b="1" dirty="0">
              <a:solidFill>
                <a:srgbClr val="FF7700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8" descr="Студенты, использующие ноутбук в классе">
            <a:extLst>
              <a:ext uri="{FF2B5EF4-FFF2-40B4-BE49-F238E27FC236}">
                <a16:creationId xmlns:a16="http://schemas.microsoft.com/office/drawing/2014/main" xmlns="" id="{672A56D7-214C-44CC-AAC2-B50E18700E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211" r="25154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E36C58-FD75-4473-BF24-14734B6E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0696" y="1191102"/>
            <a:ext cx="5934160" cy="4862564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914400"/>
            <a:r>
              <a:rPr lang="en-US" b="1" dirty="0" err="1">
                <a:latin typeface="Calibri Light"/>
                <a:cs typeface="Calibri Light"/>
              </a:rPr>
              <a:t>Cовременная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форма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организации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учебного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занятия</a:t>
            </a:r>
            <a:r>
              <a:rPr lang="en-US" b="1" dirty="0">
                <a:latin typeface="Calibri Light"/>
                <a:cs typeface="Calibri Light"/>
              </a:rPr>
              <a:t>, </a:t>
            </a:r>
            <a:r>
              <a:rPr lang="en-US" b="1" dirty="0" err="1">
                <a:latin typeface="Calibri Light"/>
                <a:cs typeface="Calibri Light"/>
              </a:rPr>
              <a:t>позволяющая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не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только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применять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многочисленные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возможности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мультимедийного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контента</a:t>
            </a:r>
            <a:r>
              <a:rPr lang="en-US" b="1" dirty="0">
                <a:latin typeface="Calibri Light"/>
                <a:cs typeface="Calibri Light"/>
              </a:rPr>
              <a:t>,  </a:t>
            </a:r>
            <a:r>
              <a:rPr lang="en-US" b="1" dirty="0" err="1">
                <a:latin typeface="Calibri Light"/>
                <a:cs typeface="Calibri Light"/>
              </a:rPr>
              <a:t>но</a:t>
            </a:r>
            <a:r>
              <a:rPr lang="en-US" b="1" dirty="0">
                <a:latin typeface="Calibri Light"/>
                <a:cs typeface="Calibri Light"/>
              </a:rPr>
              <a:t> и </a:t>
            </a:r>
            <a:r>
              <a:rPr lang="en-US" b="1" dirty="0" err="1">
                <a:latin typeface="Calibri Light"/>
                <a:cs typeface="Calibri Light"/>
              </a:rPr>
              <a:t>преодолеть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границы</a:t>
            </a:r>
            <a:r>
              <a:rPr lang="en-US" b="1" dirty="0">
                <a:latin typeface="Calibri Light"/>
                <a:cs typeface="Calibri Light"/>
              </a:rPr>
              <a:t> и </a:t>
            </a:r>
            <a:r>
              <a:rPr lang="en-US" b="1" dirty="0" err="1">
                <a:latin typeface="Calibri Light"/>
                <a:cs typeface="Calibri Light"/>
              </a:rPr>
              <a:t>ограниченные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физические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возможности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инклюзивных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учеников</a:t>
            </a:r>
            <a:r>
              <a:rPr lang="en-US" b="1" dirty="0">
                <a:latin typeface="Calibri Light"/>
                <a:cs typeface="Calibri Light"/>
              </a:rPr>
              <a:t>. </a:t>
            </a:r>
          </a:p>
          <a:p>
            <a:pPr defTabSz="914400"/>
            <a:r>
              <a:rPr lang="en-US" b="1" dirty="0">
                <a:latin typeface="Calibri Light"/>
                <a:cs typeface="Calibri Light"/>
              </a:rPr>
              <a:t>К </a:t>
            </a:r>
            <a:r>
              <a:rPr lang="en-US" b="1" dirty="0" err="1">
                <a:latin typeface="Calibri Light"/>
                <a:cs typeface="Calibri Light"/>
              </a:rPr>
              <a:t>тому</a:t>
            </a:r>
            <a:r>
              <a:rPr lang="en-US" b="1" dirty="0">
                <a:latin typeface="Calibri Light"/>
                <a:cs typeface="Calibri Light"/>
              </a:rPr>
              <a:t> </a:t>
            </a:r>
            <a:r>
              <a:rPr lang="en-US" b="1" dirty="0" err="1">
                <a:latin typeface="Calibri Light"/>
                <a:cs typeface="Calibri Light"/>
              </a:rPr>
              <a:t>же</a:t>
            </a:r>
            <a:r>
              <a:rPr lang="en-US" b="1" dirty="0">
                <a:latin typeface="Calibri Light"/>
                <a:cs typeface="Calibri Light"/>
              </a:rPr>
              <a:t> </a:t>
            </a:r>
            <a:r>
              <a:rPr lang="en-US" b="1" dirty="0" err="1">
                <a:latin typeface="Calibri Light"/>
                <a:cs typeface="Calibri Light"/>
              </a:rPr>
              <a:t>при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проведении</a:t>
            </a:r>
            <a:r>
              <a:rPr lang="en-US" b="1" dirty="0">
                <a:latin typeface="Calibri Light"/>
                <a:cs typeface="Calibri Light"/>
              </a:rPr>
              <a:t> </a:t>
            </a:r>
            <a:r>
              <a:rPr lang="en-US" b="1" dirty="0" err="1">
                <a:latin typeface="Calibri Light"/>
                <a:cs typeface="Calibri Light"/>
              </a:rPr>
              <a:t>онлайн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урока</a:t>
            </a:r>
            <a:r>
              <a:rPr lang="en-US" b="1" dirty="0">
                <a:latin typeface="Calibri Light"/>
                <a:cs typeface="Calibri Light"/>
              </a:rPr>
              <a:t>, </a:t>
            </a:r>
            <a:r>
              <a:rPr lang="en-US" b="1" dirty="0" err="1">
                <a:latin typeface="Calibri Light"/>
                <a:cs typeface="Calibri Light"/>
              </a:rPr>
              <a:t>используя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разнообразие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форм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подачи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материала</a:t>
            </a:r>
            <a:r>
              <a:rPr lang="en-US" b="1" dirty="0">
                <a:latin typeface="Calibri Light"/>
                <a:cs typeface="Calibri Light"/>
              </a:rPr>
              <a:t>, </a:t>
            </a:r>
            <a:r>
              <a:rPr lang="en-US" b="1" dirty="0" err="1">
                <a:latin typeface="Calibri Light"/>
                <a:cs typeface="Calibri Light"/>
              </a:rPr>
              <a:t>есть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возможность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индивидуально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для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каждого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ученикадонестиучебный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материал</a:t>
            </a:r>
            <a:r>
              <a:rPr lang="en-US" b="1" dirty="0">
                <a:latin typeface="Calibri Light"/>
                <a:cs typeface="Calibri Light"/>
              </a:rPr>
              <a:t> в </a:t>
            </a:r>
            <a:r>
              <a:rPr lang="en-US" b="1" dirty="0" err="1">
                <a:latin typeface="Calibri Light"/>
                <a:cs typeface="Calibri Light"/>
              </a:rPr>
              <a:t>наиболее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доступной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для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него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форме</a:t>
            </a:r>
            <a:r>
              <a:rPr lang="en-US" b="1" dirty="0">
                <a:latin typeface="Calibri Light"/>
                <a:cs typeface="Calibri Light"/>
              </a:rPr>
              <a:t> с </a:t>
            </a:r>
            <a:r>
              <a:rPr lang="en-US" b="1" dirty="0" err="1">
                <a:latin typeface="Calibri Light"/>
                <a:cs typeface="Calibri Light"/>
              </a:rPr>
              <a:t>меньшими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временными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затратами</a:t>
            </a:r>
            <a:r>
              <a:rPr lang="en-US" b="1" dirty="0">
                <a:latin typeface="Calibri Light"/>
                <a:cs typeface="Calibri Light"/>
              </a:rPr>
              <a:t>. </a:t>
            </a:r>
          </a:p>
          <a:p>
            <a:pPr marL="0" defTabSz="914400"/>
            <a:endParaRPr lang="en-US" b="1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25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1E71F1-0FBB-4A27-BED4-1EBF3A556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4400" b="1" dirty="0" err="1">
                <a:solidFill>
                  <a:srgbClr val="FF7700"/>
                </a:solidFill>
                <a:latin typeface="+mj-lt"/>
                <a:ea typeface="+mj-ea"/>
                <a:cs typeface="+mj-cs"/>
              </a:rPr>
              <a:t>Онлайн</a:t>
            </a:r>
            <a:r>
              <a:rPr lang="en-US" sz="4400" b="1" dirty="0">
                <a:solidFill>
                  <a:srgbClr val="FF77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FF7700"/>
                </a:solidFill>
                <a:latin typeface="+mj-lt"/>
                <a:ea typeface="+mj-ea"/>
                <a:cs typeface="+mj-cs"/>
              </a:rPr>
              <a:t>урок</a:t>
            </a:r>
            <a:r>
              <a:rPr lang="en-US" sz="4400" b="1" dirty="0">
                <a:solidFill>
                  <a:srgbClr val="FF7700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4400" b="1" dirty="0" err="1">
                <a:solidFill>
                  <a:srgbClr val="FF7700"/>
                </a:solidFill>
                <a:latin typeface="+mj-lt"/>
                <a:ea typeface="+mj-ea"/>
                <a:cs typeface="+mj-cs"/>
              </a:rPr>
              <a:t>это</a:t>
            </a:r>
            <a:r>
              <a:rPr lang="en-US" sz="4400" b="1" dirty="0">
                <a:solidFill>
                  <a:srgbClr val="FF7700"/>
                </a:solidFill>
                <a:latin typeface="+mj-lt"/>
                <a:ea typeface="+mj-ea"/>
                <a:cs typeface="+mj-cs"/>
              </a:rPr>
              <a:t>....</a:t>
            </a:r>
            <a:br>
              <a:rPr lang="en-US" sz="4400" b="1" dirty="0">
                <a:solidFill>
                  <a:srgbClr val="FF7700"/>
                </a:solidFill>
                <a:latin typeface="+mj-lt"/>
                <a:ea typeface="+mj-ea"/>
                <a:cs typeface="+mj-cs"/>
              </a:rPr>
            </a:br>
            <a:endParaRPr lang="en-US" sz="4400" b="1" dirty="0">
              <a:solidFill>
                <a:srgbClr val="FF7700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E36C58-FD75-4473-BF24-14734B6E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178135"/>
            <a:ext cx="4243589" cy="4015432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b="1" dirty="0" err="1">
                <a:latin typeface="Calibri Light"/>
                <a:cs typeface="Calibri Light"/>
              </a:rPr>
              <a:t>Тот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же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традиционный</a:t>
            </a:r>
            <a:r>
              <a:rPr lang="en-US" b="1" dirty="0">
                <a:latin typeface="Calibri Light"/>
                <a:cs typeface="Calibri Light"/>
              </a:rPr>
              <a:t> </a:t>
            </a:r>
            <a:r>
              <a:rPr lang="en-US" b="1" dirty="0" err="1">
                <a:latin typeface="Calibri Light"/>
                <a:cs typeface="Calibri Light"/>
              </a:rPr>
              <a:t>урок</a:t>
            </a:r>
            <a:r>
              <a:rPr lang="en-US" b="1" dirty="0">
                <a:latin typeface="Calibri Light"/>
                <a:cs typeface="Calibri Light"/>
              </a:rPr>
              <a:t>,  </a:t>
            </a:r>
            <a:r>
              <a:rPr lang="en-US" b="1" dirty="0" err="1">
                <a:latin typeface="Calibri Light"/>
                <a:cs typeface="Calibri Light"/>
              </a:rPr>
              <a:t>но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проводимый</a:t>
            </a:r>
            <a:r>
              <a:rPr lang="en-US" b="1" dirty="0">
                <a:latin typeface="Calibri Light"/>
                <a:cs typeface="Calibri Light"/>
              </a:rPr>
              <a:t> в </a:t>
            </a:r>
            <a:r>
              <a:rPr lang="en-US" b="1" dirty="0" err="1">
                <a:latin typeface="Calibri Light"/>
                <a:cs typeface="Calibri Light"/>
              </a:rPr>
              <a:t>режиме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онлайн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трансляции</a:t>
            </a:r>
            <a:r>
              <a:rPr lang="en-US" b="1" dirty="0">
                <a:latin typeface="Calibri Light"/>
                <a:cs typeface="Calibri Light"/>
              </a:rPr>
              <a:t> и с </a:t>
            </a:r>
            <a:r>
              <a:rPr lang="en-US" b="1" dirty="0" err="1">
                <a:latin typeface="Calibri Light"/>
                <a:cs typeface="Calibri Light"/>
              </a:rPr>
              <a:t>использованием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электронных</a:t>
            </a:r>
            <a:r>
              <a:rPr lang="en-US" b="1" dirty="0">
                <a:latin typeface="Calibri Light"/>
                <a:cs typeface="Calibri Light"/>
              </a:rPr>
              <a:t> и </a:t>
            </a:r>
            <a:r>
              <a:rPr lang="en-US" b="1" dirty="0" err="1">
                <a:latin typeface="Calibri Light"/>
                <a:cs typeface="Calibri Light"/>
              </a:rPr>
              <a:t>мультимедийных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учебных</a:t>
            </a:r>
            <a:r>
              <a:rPr lang="en-US" b="1" dirty="0">
                <a:latin typeface="Calibri Light"/>
                <a:cs typeface="Calibri Light"/>
              </a:rPr>
              <a:t> </a:t>
            </a:r>
            <a:r>
              <a:rPr lang="en-US" b="1" dirty="0" err="1">
                <a:latin typeface="Calibri Light"/>
                <a:cs typeface="Calibri Light"/>
              </a:rPr>
              <a:t>материалов</a:t>
            </a:r>
            <a:r>
              <a:rPr lang="en-US" b="1" dirty="0">
                <a:latin typeface="Calibri Light"/>
                <a:cs typeface="Calibri Light"/>
              </a:rPr>
              <a:t>. </a:t>
            </a:r>
          </a:p>
          <a:p>
            <a:pPr defTabSz="914400"/>
            <a:r>
              <a:rPr lang="en-US" b="1" dirty="0" err="1">
                <a:latin typeface="Calibri Light"/>
                <a:cs typeface="Calibri Light"/>
              </a:rPr>
              <a:t>Все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основные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образовательные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функции</a:t>
            </a:r>
            <a:r>
              <a:rPr lang="en-US" b="1" dirty="0">
                <a:latin typeface="Calibri Light"/>
                <a:cs typeface="Calibri Light"/>
              </a:rPr>
              <a:t>, </a:t>
            </a:r>
            <a:r>
              <a:rPr lang="en-US" b="1" dirty="0" err="1">
                <a:latin typeface="Calibri Light"/>
                <a:cs typeface="Calibri Light"/>
              </a:rPr>
              <a:t>свойственные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обычным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занятиям</a:t>
            </a:r>
            <a:r>
              <a:rPr lang="en-US" b="1" dirty="0">
                <a:latin typeface="Calibri Light"/>
                <a:cs typeface="Calibri Light"/>
              </a:rPr>
              <a:t>, </a:t>
            </a:r>
            <a:r>
              <a:rPr lang="en-US" b="1" dirty="0" err="1">
                <a:latin typeface="Calibri Light"/>
                <a:cs typeface="Calibri Light"/>
              </a:rPr>
              <a:t>сохранены</a:t>
            </a:r>
            <a:r>
              <a:rPr lang="en-US" b="1" dirty="0">
                <a:latin typeface="Calibri Light"/>
                <a:cs typeface="Calibri Light"/>
              </a:rPr>
              <a:t> в </a:t>
            </a:r>
            <a:r>
              <a:rPr lang="en-US" b="1" dirty="0" err="1">
                <a:latin typeface="Calibri Light"/>
                <a:cs typeface="Calibri Light"/>
              </a:rPr>
              <a:t>онлайн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уроках</a:t>
            </a:r>
            <a:r>
              <a:rPr lang="en-US" b="1" dirty="0">
                <a:latin typeface="Calibri Light"/>
                <a:cs typeface="Calibri Light"/>
              </a:rPr>
              <a:t>. </a:t>
            </a:r>
            <a:r>
              <a:rPr lang="en-US" b="1" dirty="0" err="1">
                <a:latin typeface="Calibri Light"/>
                <a:cs typeface="Calibri Light"/>
              </a:rPr>
              <a:t>Ученики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могут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видеть</a:t>
            </a:r>
            <a:r>
              <a:rPr lang="en-US" b="1" dirty="0">
                <a:latin typeface="Calibri Light"/>
                <a:cs typeface="Calibri Light"/>
              </a:rPr>
              <a:t> и </a:t>
            </a:r>
            <a:r>
              <a:rPr lang="en-US" b="1" dirty="0" err="1">
                <a:latin typeface="Calibri Light"/>
                <a:cs typeface="Calibri Light"/>
              </a:rPr>
              <a:t>слышать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преподавателя</a:t>
            </a:r>
            <a:r>
              <a:rPr lang="en-US" b="1" dirty="0">
                <a:latin typeface="Calibri Light"/>
                <a:cs typeface="Calibri Light"/>
              </a:rPr>
              <a:t>, </a:t>
            </a:r>
            <a:r>
              <a:rPr lang="en-US" b="1" dirty="0" err="1">
                <a:latin typeface="Calibri Light"/>
                <a:cs typeface="Calibri Light"/>
              </a:rPr>
              <a:t>задавать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свои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r>
              <a:rPr lang="en-US" b="1" dirty="0" err="1">
                <a:latin typeface="Calibri Light"/>
                <a:cs typeface="Calibri Light"/>
              </a:rPr>
              <a:t>вопросы</a:t>
            </a:r>
            <a:r>
              <a:rPr lang="en-US" b="1" dirty="0">
                <a:latin typeface="Calibri Light"/>
                <a:cs typeface="Calibri Light"/>
              </a:rPr>
              <a:t>, </a:t>
            </a:r>
            <a:r>
              <a:rPr lang="en-US" b="1" dirty="0" err="1">
                <a:latin typeface="Calibri Light"/>
                <a:cs typeface="Calibri Light"/>
              </a:rPr>
              <a:t>участвовать</a:t>
            </a:r>
            <a:r>
              <a:rPr lang="en-US" b="1" dirty="0">
                <a:latin typeface="Calibri Light"/>
                <a:cs typeface="Calibri Light"/>
              </a:rPr>
              <a:t> в </a:t>
            </a:r>
            <a:r>
              <a:rPr lang="en-US" b="1" dirty="0" err="1">
                <a:latin typeface="Calibri Light"/>
                <a:cs typeface="Calibri Light"/>
              </a:rPr>
              <a:t>опросах</a:t>
            </a:r>
            <a:r>
              <a:rPr lang="en-US" b="1" dirty="0">
                <a:latin typeface="Calibri Light"/>
                <a:cs typeface="Calibri Light"/>
              </a:rPr>
              <a:t>, </a:t>
            </a:r>
            <a:r>
              <a:rPr lang="en-US" b="1" dirty="0" err="1">
                <a:latin typeface="Calibri Light"/>
                <a:cs typeface="Calibri Light"/>
              </a:rPr>
              <a:t>тестах</a:t>
            </a:r>
            <a:r>
              <a:rPr lang="en-US" b="1" dirty="0">
                <a:latin typeface="Calibri Light"/>
                <a:cs typeface="Calibri Light"/>
              </a:rPr>
              <a:t>. </a:t>
            </a:r>
          </a:p>
          <a:p>
            <a:pPr defTabSz="914400"/>
            <a:endParaRPr lang="en-US" sz="1700"/>
          </a:p>
        </p:txBody>
      </p:sp>
      <p:pic>
        <p:nvPicPr>
          <p:cNvPr id="5" name="Рисунок 5" descr="Школьники в классе, выполняющие школьные задания">
            <a:extLst>
              <a:ext uri="{FF2B5EF4-FFF2-40B4-BE49-F238E27FC236}">
                <a16:creationId xmlns:a16="http://schemas.microsoft.com/office/drawing/2014/main" xmlns="" id="{FB129A5A-5673-40FA-BF01-0BC42ED466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341" r="1970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256244026"/>
      </p:ext>
    </p:extLst>
  </p:cSld>
  <p:clrMapOvr>
    <a:masterClrMapping/>
  </p:clrMapOvr>
  <p:transition spd="med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70976D-0574-4EE7-8D22-742D69A9FE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63798C-C6DE-4ABF-95A2-359002CB8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914108"/>
            <a:ext cx="10058400" cy="17033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200" dirty="0">
                <a:solidFill>
                  <a:srgbClr val="FFFFFF"/>
                </a:solidFill>
                <a:cs typeface="Calibri Light"/>
              </a:rPr>
              <a:t>Плюсы и минусы онлайн урока </a:t>
            </a:r>
            <a:endParaRPr lang="ru-RU" sz="52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0C06547-14A2-44BF-AACF-71E2BCE91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002131"/>
            <a:ext cx="10058400" cy="11818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064" tIns="1532" rIns="3064" bIns="1532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FFFFFF"/>
                </a:solidFill>
                <a:latin typeface="Calibri Light"/>
                <a:ea typeface="+mn-lt"/>
                <a:cs typeface="+mn-lt"/>
              </a:rPr>
              <a:t>Нет единого мнения касательно эффективности онлайн-обучения. У онлайн уроков есть как достоинства, так и существенные недостатки.</a:t>
            </a:r>
            <a:endParaRPr lang="ru-RU" b="1">
              <a:solidFill>
                <a:srgbClr val="FFFFFF"/>
              </a:solidFill>
              <a:latin typeface="Calibri Ligh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2762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xmlns="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879E9B-ADE8-4EB4-A1E7-2397031D5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5400" b="1">
                <a:latin typeface="+mj-lt"/>
                <a:ea typeface="+mj-ea"/>
                <a:cs typeface="+mj-cs"/>
              </a:rPr>
              <a:t>Плюсы онлайн-урока</a:t>
            </a:r>
          </a:p>
          <a:p>
            <a:pPr defTabSz="914400"/>
            <a:endParaRPr lang="en-US" sz="5400">
              <a:latin typeface="+mj-lt"/>
              <a:ea typeface="+mj-ea"/>
              <a:cs typeface="+mj-cs"/>
            </a:endParaRPr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xmlns="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7" descr="Empresaria levantando la mano">
            <a:extLst>
              <a:ext uri="{FF2B5EF4-FFF2-40B4-BE49-F238E27FC236}">
                <a16:creationId xmlns:a16="http://schemas.microsoft.com/office/drawing/2014/main" xmlns="" id="{E0969831-88AD-4886-A898-0393453E2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6180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30" name="Текст 3">
            <a:extLst>
              <a:ext uri="{FF2B5EF4-FFF2-40B4-BE49-F238E27FC236}">
                <a16:creationId xmlns:a16="http://schemas.microsoft.com/office/drawing/2014/main" xmlns="" id="{893375E7-BD4D-486D-B74D-77D701089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1514837"/>
              </p:ext>
            </p:extLst>
          </p:nvPr>
        </p:nvGraphicFramePr>
        <p:xfrm>
          <a:off x="213905" y="950728"/>
          <a:ext cx="7318669" cy="5788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693412689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xmlns="" id="{460B0EFB-53ED-4F35-B05D-F658EA021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6" name="Рисунок 36" descr="Young businessman pointing with hand">
            <a:extLst>
              <a:ext uri="{FF2B5EF4-FFF2-40B4-BE49-F238E27FC236}">
                <a16:creationId xmlns:a16="http://schemas.microsoft.com/office/drawing/2014/main" xmlns="" id="{399CB9A0-3890-4622-81B4-0BC4C1A67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" b="18435"/>
          <a:stretch/>
        </p:blipFill>
        <p:spPr>
          <a:xfrm flipH="1">
            <a:off x="765840" y="56039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6" name="!!Arc">
            <a:extLst>
              <a:ext uri="{FF2B5EF4-FFF2-40B4-BE49-F238E27FC236}">
                <a16:creationId xmlns:a16="http://schemas.microsoft.com/office/drawing/2014/main" xmlns="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75CAC-CBAF-49B6-BB4A-DCE62FAF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4400" b="1">
                <a:latin typeface="+mj-lt"/>
                <a:ea typeface="+mj-ea"/>
                <a:cs typeface="+mj-cs"/>
              </a:rPr>
              <a:t>Минусы онлайн урока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3F1D911-2759-4A74-B085-C976EF7E1B68}"/>
              </a:ext>
            </a:extLst>
          </p:cNvPr>
          <p:cNvSpPr txBox="1"/>
          <p:nvPr/>
        </p:nvSpPr>
        <p:spPr>
          <a:xfrm>
            <a:off x="6012883" y="3425099"/>
            <a:ext cx="91903" cy="123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064" tIns="1532" rIns="3064" bIns="1532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33">
              <a:cs typeface="Calibri"/>
            </a:endParaRPr>
          </a:p>
        </p:txBody>
      </p:sp>
      <p:graphicFrame>
        <p:nvGraphicFramePr>
          <p:cNvPr id="8" name="Текст 3">
            <a:extLst>
              <a:ext uri="{FF2B5EF4-FFF2-40B4-BE49-F238E27FC236}">
                <a16:creationId xmlns:a16="http://schemas.microsoft.com/office/drawing/2014/main" xmlns="" id="{CA111A1D-7EBA-422D-90C5-4F9FCD1FA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08199584"/>
              </p:ext>
            </p:extLst>
          </p:nvPr>
        </p:nvGraphicFramePr>
        <p:xfrm>
          <a:off x="5827048" y="1868487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503218839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FBFD89-E643-47F5-8B90-A8C6F7CA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3100" b="1">
                <a:latin typeface="+mj-lt"/>
                <a:ea typeface="+mj-ea"/>
                <a:cs typeface="+mj-cs"/>
              </a:rPr>
              <a:t>Самые популярные платформы для проведения видеоконференций:</a:t>
            </a:r>
          </a:p>
        </p:txBody>
      </p:sp>
      <p:pic>
        <p:nvPicPr>
          <p:cNvPr id="5" name="Рисунок 5" descr="Участники видеозвонка">
            <a:extLst>
              <a:ext uri="{FF2B5EF4-FFF2-40B4-BE49-F238E27FC236}">
                <a16:creationId xmlns:a16="http://schemas.microsoft.com/office/drawing/2014/main" xmlns="" id="{E071BB6C-E210-4238-A8F5-09D2483D2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2258" r="18207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57C0AB7-CEFD-4E58-80D9-5E7BA26E2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1. Microsoft Teams</a:t>
            </a:r>
            <a:endParaRPr lang="en-US" sz="190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2. Zoom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3. Skype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4. Google meet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5. VideoMost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6. TrueConf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7. WEBex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8. Mind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9. LinkChat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900" b="1"/>
              <a:t>10. Go to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80F456-8EEE-43DE-AD3F-5DAF96426A8E}"/>
              </a:ext>
            </a:extLst>
          </p:cNvPr>
          <p:cNvSpPr txBox="1"/>
          <p:nvPr/>
        </p:nvSpPr>
        <p:spPr>
          <a:xfrm>
            <a:off x="6050050" y="3421344"/>
            <a:ext cx="91903" cy="123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064" tIns="1532" rIns="3064" bIns="1532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33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945950"/>
      </p:ext>
    </p:extLst>
  </p:cSld>
  <p:clrMapOvr>
    <a:masterClrMapping/>
  </p:clrMapOvr>
  <p:transition spd="med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297C39-C47A-477C-86E4-6336D732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74" y="446444"/>
            <a:ext cx="10437585" cy="705895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solidFill>
                  <a:srgbClr val="FF7700"/>
                </a:solidFill>
                <a:latin typeface="Calibri Light"/>
                <a:cs typeface="Calibri Light"/>
              </a:rPr>
              <a:t>Использование платформы Microsoft </a:t>
            </a:r>
            <a:r>
              <a:rPr lang="ru-RU" sz="4400" b="1" dirty="0" err="1">
                <a:solidFill>
                  <a:srgbClr val="FF7700"/>
                </a:solidFill>
                <a:latin typeface="Calibri Light"/>
                <a:cs typeface="Calibri Light"/>
              </a:rPr>
              <a:t>Teams</a:t>
            </a:r>
            <a:r>
              <a:rPr lang="ru-RU" sz="4400" b="1" dirty="0">
                <a:solidFill>
                  <a:srgbClr val="FF7700"/>
                </a:solidFill>
                <a:latin typeface="Calibri Light"/>
                <a:cs typeface="Calibri Light"/>
              </a:rPr>
              <a:t> для проведения видеоконференции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E620E5F-E733-45BA-B919-0C331AA7F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V="1">
            <a:off x="597116" y="1588504"/>
            <a:ext cx="4991324" cy="1272887"/>
          </a:xfrm>
        </p:spPr>
        <p:txBody>
          <a:bodyPr>
            <a:normAutofit/>
          </a:bodyPr>
          <a:lstStyle>
            <a:defPPr>
              <a:defRPr lang="ru-RU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Calibri Light"/>
                <a:cs typeface="Calibri"/>
              </a:rPr>
              <a:t>В нашей школе МБОУ СОШ № 1 мы успешно  работаем на платформе Microsoft </a:t>
            </a:r>
            <a:r>
              <a:rPr lang="ru-RU" err="1">
                <a:latin typeface="Calibri Light"/>
                <a:cs typeface="Calibri"/>
              </a:rPr>
              <a:t>Teams</a:t>
            </a:r>
            <a:endParaRPr lang="ru-RU">
              <a:latin typeface="Calibri Light"/>
              <a:cs typeface="Calibri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02B70E5B-A4B3-442D-BCDC-1030C883E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4" descr="People in meeting">
            <a:extLst>
              <a:ext uri="{FF2B5EF4-FFF2-40B4-BE49-F238E27FC236}">
                <a16:creationId xmlns:a16="http://schemas.microsoft.com/office/drawing/2014/main" xmlns="" id="{2244B80A-58D3-4993-A13C-852EC9F8AD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8259" y="2995613"/>
            <a:ext cx="4539495" cy="3359150"/>
          </a:xfrm>
        </p:spPr>
      </p:pic>
      <p:pic>
        <p:nvPicPr>
          <p:cNvPr id="18" name="Рисунок 18" descr="Участники видеозвонка">
            <a:extLst>
              <a:ext uri="{FF2B5EF4-FFF2-40B4-BE49-F238E27FC236}">
                <a16:creationId xmlns:a16="http://schemas.microsoft.com/office/drawing/2014/main" xmlns="" id="{81EB4158-39F8-41A7-84CB-888AF92D80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899786"/>
            <a:ext cx="5183188" cy="3455459"/>
          </a:xfrm>
        </p:spPr>
      </p:pic>
    </p:spTree>
    <p:extLst>
      <p:ext uri="{BB962C8B-B14F-4D97-AF65-F5344CB8AC3E}">
        <p14:creationId xmlns:p14="http://schemas.microsoft.com/office/powerpoint/2010/main" xmlns="" val="2400481687"/>
      </p:ext>
    </p:extLst>
  </p:cSld>
  <p:clrMapOvr>
    <a:masterClrMapping/>
  </p:clrMapOvr>
  <p:transition spd="med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76CE4AC9F86C743916EF4004AA43336" ma:contentTypeVersion="4" ma:contentTypeDescription="Создание документа." ma:contentTypeScope="" ma:versionID="b60a7d8438e497e131d47a9f74bfa5e7">
  <xsd:schema xmlns:xsd="http://www.w3.org/2001/XMLSchema" xmlns:xs="http://www.w3.org/2001/XMLSchema" xmlns:p="http://schemas.microsoft.com/office/2006/metadata/properties" xmlns:ns2="cb0b6612-774a-498b-ad65-b3a1a7f21de2" targetNamespace="http://schemas.microsoft.com/office/2006/metadata/properties" ma:root="true" ma:fieldsID="23ea9b5226e7849e16087f39f064f73b" ns2:_="">
    <xsd:import namespace="cb0b6612-774a-498b-ad65-b3a1a7f21d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b6612-774a-498b-ad65-b3a1a7f21d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D37C56-A3F8-4545-B0EF-7E4C08E606C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9C22774-7E1B-4C5D-BACC-7D5736997E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DBE5CA-0EC2-4FF2-A1CF-315CD83D81EA}">
  <ds:schemaRefs>
    <ds:schemaRef ds:uri="cb0b6612-774a-498b-ad65-b3a1a7f21d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Office PowerPoint</Application>
  <PresentationFormat>Произвольный</PresentationFormat>
  <Paragraphs>74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Чат и видеоконференция</vt:lpstr>
      <vt:lpstr>Одной из современных   технологий организации учебной деятельности является  онлайн урок.</vt:lpstr>
      <vt:lpstr>Онлайн урок - это.....</vt:lpstr>
      <vt:lpstr>Онлайн урок - это.... </vt:lpstr>
      <vt:lpstr>Плюсы и минусы онлайн урока </vt:lpstr>
      <vt:lpstr>Плюсы онлайн-урока </vt:lpstr>
      <vt:lpstr>Минусы онлайн урока</vt:lpstr>
      <vt:lpstr>Самые популярные платформы для проведения видеоконференций:</vt:lpstr>
      <vt:lpstr>Использование платформы Microsoft Teams для проведения видеоконференции</vt:lpstr>
      <vt:lpstr>10 причин использовать Teams</vt:lpstr>
      <vt:lpstr>1. Стриминг  </vt:lpstr>
      <vt:lpstr>2. Иммерсивное чтение</vt:lpstr>
      <vt:lpstr>3. Единый интерфейс доступа к сайтам и приложениям.</vt:lpstr>
      <vt:lpstr>4. Виртуальная классная комната</vt:lpstr>
      <vt:lpstr>5. Онлайн-выступление перед классом</vt:lpstr>
      <vt:lpstr>6. Запись на память</vt:lpstr>
      <vt:lpstr>7. Расписание с уведомлением</vt:lpstr>
      <vt:lpstr>8. Совместная работа и оценка</vt:lpstr>
      <vt:lpstr>9. Гости в классе</vt:lpstr>
      <vt:lpstr>10.Внеурочная работа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HP</cp:lastModifiedBy>
  <cp:revision>126</cp:revision>
  <dcterms:created xsi:type="dcterms:W3CDTF">2021-10-22T17:46:54Z</dcterms:created>
  <dcterms:modified xsi:type="dcterms:W3CDTF">2022-09-23T09:09:37Z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0x010100276CE4AC9F86C743916EF4004AA43336</vt:lpwstr>
  </property>
</Properties>
</file>